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8F8F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52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IN"/>
  <c:chart>
    <c:autoTitleDeleted val="1"/>
    <c:plotArea>
      <c:layout/>
      <c:lineChart>
        <c:grouping val="standard"/>
        <c:ser>
          <c:idx val="0"/>
          <c:order val="0"/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</c:marker>
          <c:cat>
            <c:numRef>
              <c:f>Sheet1!$C$2:$C$10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Sheet1!$D$2:$D$10</c:f>
              <c:numCache>
                <c:formatCode>General</c:formatCode>
                <c:ptCount val="9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</c:numCache>
            </c:numRef>
          </c:val>
        </c:ser>
        <c:ser>
          <c:idx val="1"/>
          <c:order val="1"/>
          <c:spPr>
            <a:ln w="0" cap="rnd">
              <a:solidFill>
                <a:schemeClr val="tx1">
                  <a:alpha val="9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cat>
            <c:numRef>
              <c:f>Sheet1!$C$2:$C$10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Sheet1!$E$2:$E$10</c:f>
              <c:numCache>
                <c:formatCode>General</c:formatCode>
                <c:ptCount val="9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90.910000000000011</c:v>
                </c:pt>
                <c:pt idx="7">
                  <c:v>86.4</c:v>
                </c:pt>
                <c:pt idx="8">
                  <c:v>77.272727272727266</c:v>
                </c:pt>
              </c:numCache>
            </c:numRef>
          </c:val>
        </c:ser>
        <c:dLbls/>
        <c:marker val="1"/>
        <c:axId val="75077504"/>
        <c:axId val="75079040"/>
      </c:lineChart>
      <c:catAx>
        <c:axId val="7507750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079040"/>
        <c:crosses val="autoZero"/>
        <c:auto val="1"/>
        <c:lblAlgn val="ctr"/>
        <c:lblOffset val="100"/>
        <c:tickMarkSkip val="1"/>
      </c:catAx>
      <c:valAx>
        <c:axId val="75079040"/>
        <c:scaling>
          <c:orientation val="minMax"/>
          <c:max val="100"/>
          <c:min val="0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077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9C8B8-E280-41FE-B2CC-FC638947FC92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4AF07-41E6-44B1-A441-19D8B7D22E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6039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000" t="56935" r="7480"/>
          <a:stretch/>
        </p:blipFill>
        <p:spPr bwMode="auto">
          <a:xfrm>
            <a:off x="-1" y="762000"/>
            <a:ext cx="4648201" cy="3159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4419600" y="762000"/>
            <a:ext cx="4503222" cy="3036332"/>
            <a:chOff x="4564578" y="762000"/>
            <a:chExt cx="4503222" cy="3036332"/>
          </a:xfrm>
        </p:grpSpPr>
        <p:sp>
          <p:nvSpPr>
            <p:cNvPr id="6" name="TextBox 5"/>
            <p:cNvSpPr txBox="1"/>
            <p:nvPr/>
          </p:nvSpPr>
          <p:spPr>
            <a:xfrm>
              <a:off x="5913120" y="3429000"/>
              <a:ext cx="2362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Days after inoculation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4025344" y="1758434"/>
              <a:ext cx="1447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% Survival</a:t>
              </a:r>
              <a:endParaRPr lang="en-US" dirty="0"/>
            </a:p>
          </p:txBody>
        </p:sp>
        <p:graphicFrame>
          <p:nvGraphicFramePr>
            <p:cNvPr id="8" name="Chart 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xmlns="" val="4001187932"/>
                </p:ext>
              </p:extLst>
            </p:nvPr>
          </p:nvGraphicFramePr>
          <p:xfrm>
            <a:off x="4876800" y="762000"/>
            <a:ext cx="4191000" cy="2819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sp>
        <p:nvSpPr>
          <p:cNvPr id="9" name="TextBox 8"/>
          <p:cNvSpPr txBox="1"/>
          <p:nvPr/>
        </p:nvSpPr>
        <p:spPr>
          <a:xfrm>
            <a:off x="3581400" y="58790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Additional file </a:t>
            </a:r>
            <a:r>
              <a:rPr lang="en-US" b="1" dirty="0" smtClean="0"/>
              <a:t>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3795706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6239</TotalTime>
  <Words>8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soumita</dc:creator>
  <cp:lastModifiedBy>0002486</cp:lastModifiedBy>
  <cp:revision>65</cp:revision>
  <dcterms:created xsi:type="dcterms:W3CDTF">2013-10-30T11:24:19Z</dcterms:created>
  <dcterms:modified xsi:type="dcterms:W3CDTF">2016-04-05T10:07:24Z</dcterms:modified>
</cp:coreProperties>
</file>