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52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9C8B8-E280-41FE-B2CC-FC638947FC92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4AF07-41E6-44B1-A441-19D8B7D22E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603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4B3C81-2ADC-4FB9-92A0-EC01E52B5AB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5744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CFB74-C236-4564-97A0-DB405C9669B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C5DD6-A22C-49A1-86EC-FE10CBD5B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5000" y="265609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Day  2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678" t="11437" b="6555"/>
          <a:stretch>
            <a:fillRect/>
          </a:stretch>
        </p:blipFill>
        <p:spPr bwMode="auto">
          <a:xfrm>
            <a:off x="381000" y="531667"/>
            <a:ext cx="3352800" cy="213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t="11273"/>
          <a:stretch>
            <a:fillRect/>
          </a:stretch>
        </p:blipFill>
        <p:spPr bwMode="auto">
          <a:xfrm>
            <a:off x="3962400" y="81021"/>
            <a:ext cx="4114800" cy="273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3678" t="11437" b="6555"/>
          <a:stretch>
            <a:fillRect/>
          </a:stretch>
        </p:blipFill>
        <p:spPr bwMode="auto">
          <a:xfrm>
            <a:off x="152399" y="3048001"/>
            <a:ext cx="3469723" cy="22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 l="4930" t="9763" b="4881"/>
          <a:stretch>
            <a:fillRect/>
          </a:stretch>
        </p:blipFill>
        <p:spPr bwMode="auto">
          <a:xfrm>
            <a:off x="4343400" y="2951481"/>
            <a:ext cx="3207123" cy="215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638800" y="25262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Day  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5000" y="52694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Day  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3600" y="525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Day  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400" y="58790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Additional file </a:t>
            </a:r>
            <a:r>
              <a:rPr lang="en-US" b="1" dirty="0" smtClean="0">
                <a:solidFill>
                  <a:prstClr val="black"/>
                </a:solidFill>
              </a:rPr>
              <a:t>5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695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6239</TotalTime>
  <Words>12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soumita</dc:creator>
  <cp:lastModifiedBy>0002486</cp:lastModifiedBy>
  <cp:revision>65</cp:revision>
  <dcterms:created xsi:type="dcterms:W3CDTF">2013-10-30T11:24:19Z</dcterms:created>
  <dcterms:modified xsi:type="dcterms:W3CDTF">2016-04-05T10:07:40Z</dcterms:modified>
</cp:coreProperties>
</file>