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96" r:id="rId1"/>
  </p:sldMasterIdLst>
  <p:notesMasterIdLst>
    <p:notesMasterId r:id="rId3"/>
  </p:notesMasterIdLst>
  <p:sldIdLst>
    <p:sldId id="263" r:id="rId2"/>
  </p:sldIdLst>
  <p:sldSz cx="6858000" cy="9144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29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9D420-0E7C-42E7-8A27-AE42016287B7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B091-88F2-4004-AE10-BB6E1FDDE9E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5831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9054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5121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86610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5187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62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7201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7401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64015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8399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92682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0423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4CE014-7BFD-4A13-8D9D-312FDD30982A}" type="datetimeFigureOut">
              <a:rPr lang="zh-TW" altLang="en-US" smtClean="0"/>
              <a:t>2016/4/11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5D4C6-D18C-4783-B9D4-2AD1814893D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0994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8.jpeg"/><Relationship Id="rId4" Type="http://schemas.openxmlformats.org/officeDocument/2006/relationships/image" Target="../media/image3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字方塊 42"/>
          <p:cNvSpPr txBox="1"/>
          <p:nvPr/>
        </p:nvSpPr>
        <p:spPr>
          <a:xfrm>
            <a:off x="2096257" y="543327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TW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TW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3939" y="4500575"/>
            <a:ext cx="60611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1200" b="1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Additional file </a:t>
            </a:r>
            <a:r>
              <a:rPr lang="en-US" altLang="zh-TW" sz="1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3: </a:t>
            </a:r>
            <a:r>
              <a:rPr lang="en-US" altLang="zh-TW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BiFC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analysis of the interaction 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between 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rice 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OsRH2 and OsRH34. 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N- and C-terminal fragments of YFP (YN and YC) were fused to the C-terminus of 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OsRH2 and OsRH34, respectively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. Onion epidermal cells were </a:t>
            </a:r>
            <a:r>
              <a:rPr lang="en-US" altLang="zh-TW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cotransformed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 with 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35S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::OsMAGO1–YN and 35S::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OsY14b–YC (A), 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35S::OsRH2–YN and 35S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::OsRH2–YC (B), 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35S::OsRH2–YN and 35S::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OsRH34–YC (C), </a:t>
            </a:r>
            <a:r>
              <a:rPr lang="en-US" altLang="zh-TW" sz="1200" dirty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35S::OsRH34–YN and 35S::</a:t>
            </a:r>
            <a:r>
              <a:rPr lang="en-US" altLang="zh-TW" sz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標楷體" panose="03000509000000000000" pitchFamily="65" charset="-120"/>
              </a:rPr>
              <a:t>OsRH34–YC (D).</a:t>
            </a:r>
            <a:endParaRPr lang="zh-TW" altLang="en-US" sz="1200" dirty="0"/>
          </a:p>
        </p:txBody>
      </p:sp>
      <p:grpSp>
        <p:nvGrpSpPr>
          <p:cNvPr id="49" name="群組 48"/>
          <p:cNvGrpSpPr/>
          <p:nvPr/>
        </p:nvGrpSpPr>
        <p:grpSpPr>
          <a:xfrm>
            <a:off x="1133475" y="1457325"/>
            <a:ext cx="4652279" cy="2547508"/>
            <a:chOff x="1133475" y="1457325"/>
            <a:chExt cx="4652279" cy="2547508"/>
          </a:xfrm>
        </p:grpSpPr>
        <p:grpSp>
          <p:nvGrpSpPr>
            <p:cNvPr id="4" name="群組 3"/>
            <p:cNvGrpSpPr/>
            <p:nvPr/>
          </p:nvGrpSpPr>
          <p:grpSpPr>
            <a:xfrm>
              <a:off x="1241465" y="1655969"/>
              <a:ext cx="4544289" cy="2348864"/>
              <a:chOff x="2547751" y="1891100"/>
              <a:chExt cx="4544289" cy="2348864"/>
            </a:xfrm>
          </p:grpSpPr>
          <p:grpSp>
            <p:nvGrpSpPr>
              <p:cNvPr id="5" name="群組 4"/>
              <p:cNvGrpSpPr/>
              <p:nvPr/>
            </p:nvGrpSpPr>
            <p:grpSpPr>
              <a:xfrm>
                <a:off x="2547751" y="1891100"/>
                <a:ext cx="2208289" cy="2348864"/>
                <a:chOff x="1979712" y="1891100"/>
                <a:chExt cx="2208289" cy="2348864"/>
              </a:xfrm>
            </p:grpSpPr>
            <p:grpSp>
              <p:nvGrpSpPr>
                <p:cNvPr id="25" name="群組 24"/>
                <p:cNvGrpSpPr>
                  <a:grpSpLocks noChangeAspect="1"/>
                </p:cNvGrpSpPr>
                <p:nvPr/>
              </p:nvGrpSpPr>
              <p:grpSpPr>
                <a:xfrm>
                  <a:off x="2028001" y="3356993"/>
                  <a:ext cx="2160000" cy="697652"/>
                  <a:chOff x="2506965" y="2024984"/>
                  <a:chExt cx="3901099" cy="1260000"/>
                </a:xfrm>
              </p:grpSpPr>
              <p:pic>
                <p:nvPicPr>
                  <p:cNvPr id="40" name="Picture 8" descr="F:\IPMB confocal\RH2RH2\Image 23\Image 23_c1.JPG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06965" y="2024984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1" name="Picture 9" descr="F:\IPMB confocal\RH2RH2\Image 23\Image 23_c2.JPG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29115" y="2024984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42" name="Picture 10" descr="F:\IPMB confocal\RH2RH2\Image 23\Image 23_(c1+c2).JP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148064" y="2024984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26" name="群組 25"/>
                <p:cNvGrpSpPr>
                  <a:grpSpLocks noChangeAspect="1"/>
                </p:cNvGrpSpPr>
                <p:nvPr/>
              </p:nvGrpSpPr>
              <p:grpSpPr>
                <a:xfrm>
                  <a:off x="2028001" y="2101311"/>
                  <a:ext cx="2160000" cy="699567"/>
                  <a:chOff x="2049743" y="2721379"/>
                  <a:chExt cx="3890409" cy="1260000"/>
                </a:xfrm>
              </p:grpSpPr>
              <p:pic>
                <p:nvPicPr>
                  <p:cNvPr id="37" name="Picture 5" descr="F:\IPMB confocal\Image 5\Image 5_c1.JPG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bright="50000" contrast="-4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049743" y="2721379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8" name="Picture 6" descr="F:\IPMB confocal\Image 5\Image 5_c2.JPG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66076" y="2721379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39" name="Picture 7" descr="F:\IPMB confocal\Image 5\Image 5_(c1+c2).JPG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680152" y="2721379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27" name="文字方塊 26"/>
                <p:cNvSpPr txBox="1"/>
                <p:nvPr/>
              </p:nvSpPr>
              <p:spPr>
                <a:xfrm>
                  <a:off x="2339752" y="1891100"/>
                  <a:ext cx="15741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OsMAGO1-YN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OsY14b-YC</a:t>
                  </a:r>
                  <a:endParaRPr lang="zh-TW" altLang="en-US" sz="800" b="1" u="sng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" name="文字方塊 27"/>
                <p:cNvSpPr txBox="1"/>
                <p:nvPr/>
              </p:nvSpPr>
              <p:spPr>
                <a:xfrm>
                  <a:off x="2339752" y="3140968"/>
                  <a:ext cx="15741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OsRH2-YN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OsRH34-YC</a:t>
                  </a:r>
                  <a:endParaRPr lang="zh-TW" altLang="en-US" sz="800" b="1" u="sng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9" name="群組 28"/>
                <p:cNvGrpSpPr/>
                <p:nvPr/>
              </p:nvGrpSpPr>
              <p:grpSpPr>
                <a:xfrm>
                  <a:off x="1979712" y="4024520"/>
                  <a:ext cx="2134327" cy="215444"/>
                  <a:chOff x="1979712" y="4024520"/>
                  <a:chExt cx="2134327" cy="215444"/>
                </a:xfrm>
              </p:grpSpPr>
              <p:sp>
                <p:nvSpPr>
                  <p:cNvPr id="34" name="文字方塊 33"/>
                  <p:cNvSpPr txBox="1"/>
                  <p:nvPr/>
                </p:nvSpPr>
                <p:spPr>
                  <a:xfrm>
                    <a:off x="1979712" y="4024520"/>
                    <a:ext cx="8499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Fluorescence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5" name="文字方塊 34"/>
                  <p:cNvSpPr txBox="1"/>
                  <p:nvPr/>
                </p:nvSpPr>
                <p:spPr>
                  <a:xfrm>
                    <a:off x="3563888" y="4024520"/>
                    <a:ext cx="55015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Merged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6" name="文字方塊 35"/>
                  <p:cNvSpPr txBox="1"/>
                  <p:nvPr/>
                </p:nvSpPr>
                <p:spPr>
                  <a:xfrm>
                    <a:off x="2771800" y="4024520"/>
                    <a:ext cx="755335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Bright</a:t>
                    </a:r>
                    <a:r>
                      <a:rPr lang="zh-TW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field 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30" name="群組 29"/>
                <p:cNvGrpSpPr/>
                <p:nvPr/>
              </p:nvGrpSpPr>
              <p:grpSpPr>
                <a:xfrm>
                  <a:off x="1979712" y="2766409"/>
                  <a:ext cx="2134327" cy="215444"/>
                  <a:chOff x="1979712" y="4024520"/>
                  <a:chExt cx="2134327" cy="215444"/>
                </a:xfrm>
              </p:grpSpPr>
              <p:sp>
                <p:nvSpPr>
                  <p:cNvPr id="31" name="文字方塊 30"/>
                  <p:cNvSpPr txBox="1"/>
                  <p:nvPr/>
                </p:nvSpPr>
                <p:spPr>
                  <a:xfrm>
                    <a:off x="1979712" y="4024520"/>
                    <a:ext cx="8499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Fluorescence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" name="文字方塊 31"/>
                  <p:cNvSpPr txBox="1"/>
                  <p:nvPr/>
                </p:nvSpPr>
                <p:spPr>
                  <a:xfrm>
                    <a:off x="3563888" y="4024520"/>
                    <a:ext cx="55015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Merged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文字方塊 32"/>
                  <p:cNvSpPr txBox="1"/>
                  <p:nvPr/>
                </p:nvSpPr>
                <p:spPr>
                  <a:xfrm>
                    <a:off x="2771800" y="4024520"/>
                    <a:ext cx="755335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Bright</a:t>
                    </a:r>
                    <a:r>
                      <a:rPr lang="zh-TW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field 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6" name="群組 5"/>
              <p:cNvGrpSpPr/>
              <p:nvPr/>
            </p:nvGrpSpPr>
            <p:grpSpPr>
              <a:xfrm>
                <a:off x="4885039" y="1891100"/>
                <a:ext cx="2207001" cy="2342378"/>
                <a:chOff x="4885039" y="1891100"/>
                <a:chExt cx="2207001" cy="2342378"/>
              </a:xfrm>
            </p:grpSpPr>
            <p:grpSp>
              <p:nvGrpSpPr>
                <p:cNvPr id="7" name="群組 6"/>
                <p:cNvGrpSpPr>
                  <a:grpSpLocks noChangeAspect="1"/>
                </p:cNvGrpSpPr>
                <p:nvPr/>
              </p:nvGrpSpPr>
              <p:grpSpPr>
                <a:xfrm>
                  <a:off x="4932040" y="2103227"/>
                  <a:ext cx="2160000" cy="697651"/>
                  <a:chOff x="2506965" y="670387"/>
                  <a:chExt cx="3901099" cy="1260000"/>
                </a:xfrm>
              </p:grpSpPr>
              <p:pic>
                <p:nvPicPr>
                  <p:cNvPr id="22" name="Picture 2" descr="F:\IPMB confocal\RH2RH2\Image 21\Image 21_c1.JPG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06965" y="67038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3" name="Picture 3" descr="F:\IPMB confocal\RH2RH2\Image 21\Image 21_c2.JPG"/>
                  <p:cNvPicPr>
                    <a:picLocks noChangeAspect="1" noChangeArrowheads="1"/>
                  </p:cNvPicPr>
                  <p:nvPr/>
                </p:nvPicPr>
                <p:blipFill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29115" y="67038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4" name="Picture 4" descr="F:\IPMB confocal\RH2RH2\Image 21\Image 21_(c1+c2).JPG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148064" y="67038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grpSp>
              <p:nvGrpSpPr>
                <p:cNvPr id="8" name="群組 7"/>
                <p:cNvGrpSpPr>
                  <a:grpSpLocks noChangeAspect="1"/>
                </p:cNvGrpSpPr>
                <p:nvPr/>
              </p:nvGrpSpPr>
              <p:grpSpPr>
                <a:xfrm>
                  <a:off x="4932040" y="3356995"/>
                  <a:ext cx="2160000" cy="697650"/>
                  <a:chOff x="2516490" y="5185767"/>
                  <a:chExt cx="3901099" cy="1260000"/>
                </a:xfrm>
              </p:grpSpPr>
              <p:pic>
                <p:nvPicPr>
                  <p:cNvPr id="19" name="Picture 17" descr="F:\IPMB confocal\RH2RH34\Image 26\Image 26_c1.JPG"/>
                  <p:cNvPicPr>
                    <a:picLocks noChangeAspect="1" noChangeArrowheads="1"/>
                  </p:cNvPicPr>
                  <p:nvPr/>
                </p:nvPicPr>
                <p:blipFill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2516490" y="518576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0" name="Picture 18" descr="F:\IPMB confocal\RH2RH34\Image 26\Image 26_c2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837040" y="518576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1" name="Picture 19" descr="F:\IPMB confocal\RH2RH34\Image 26\Image 26_(c1+c2)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157589" y="5185767"/>
                    <a:ext cx="1260000" cy="1260000"/>
                  </a:xfrm>
                  <a:prstGeom prst="rect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</p:grpSp>
            <p:sp>
              <p:nvSpPr>
                <p:cNvPr id="9" name="文字方塊 8"/>
                <p:cNvSpPr txBox="1"/>
                <p:nvPr/>
              </p:nvSpPr>
              <p:spPr>
                <a:xfrm>
                  <a:off x="5237857" y="1891100"/>
                  <a:ext cx="15741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OsRH2-YN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OsRH2-YC</a:t>
                  </a:r>
                  <a:endParaRPr lang="zh-TW" altLang="en-US" sz="800" b="1" u="sng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文字方塊 9"/>
                <p:cNvSpPr txBox="1"/>
                <p:nvPr/>
              </p:nvSpPr>
              <p:spPr>
                <a:xfrm>
                  <a:off x="5237857" y="3142725"/>
                  <a:ext cx="157410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OsRH34-YN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+</a:t>
                  </a:r>
                  <a:r>
                    <a:rPr lang="zh-TW" altLang="en-US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altLang="zh-TW" sz="800" b="1" u="sng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OsRH34-YC</a:t>
                  </a:r>
                  <a:endParaRPr lang="zh-TW" altLang="en-US" sz="800" b="1" u="sng" baseline="30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1" name="群組 10"/>
                <p:cNvGrpSpPr/>
                <p:nvPr/>
              </p:nvGrpSpPr>
              <p:grpSpPr>
                <a:xfrm>
                  <a:off x="4885039" y="4018034"/>
                  <a:ext cx="2134327" cy="215444"/>
                  <a:chOff x="1979712" y="4024520"/>
                  <a:chExt cx="2134327" cy="215444"/>
                </a:xfrm>
              </p:grpSpPr>
              <p:sp>
                <p:nvSpPr>
                  <p:cNvPr id="16" name="文字方塊 15"/>
                  <p:cNvSpPr txBox="1"/>
                  <p:nvPr/>
                </p:nvSpPr>
                <p:spPr>
                  <a:xfrm>
                    <a:off x="1979712" y="4024520"/>
                    <a:ext cx="8499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Fluorescence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" name="文字方塊 16"/>
                  <p:cNvSpPr txBox="1"/>
                  <p:nvPr/>
                </p:nvSpPr>
                <p:spPr>
                  <a:xfrm>
                    <a:off x="3563888" y="4024520"/>
                    <a:ext cx="55015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Merged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8" name="文字方塊 17"/>
                  <p:cNvSpPr txBox="1"/>
                  <p:nvPr/>
                </p:nvSpPr>
                <p:spPr>
                  <a:xfrm>
                    <a:off x="2771800" y="4024520"/>
                    <a:ext cx="755335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Bright</a:t>
                    </a:r>
                    <a:r>
                      <a:rPr lang="zh-TW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field 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" name="群組 11"/>
                <p:cNvGrpSpPr/>
                <p:nvPr/>
              </p:nvGrpSpPr>
              <p:grpSpPr>
                <a:xfrm>
                  <a:off x="4901253" y="2769651"/>
                  <a:ext cx="2134327" cy="215444"/>
                  <a:chOff x="1979712" y="4024520"/>
                  <a:chExt cx="2134327" cy="215444"/>
                </a:xfrm>
              </p:grpSpPr>
              <p:sp>
                <p:nvSpPr>
                  <p:cNvPr id="13" name="文字方塊 12"/>
                  <p:cNvSpPr txBox="1"/>
                  <p:nvPr/>
                </p:nvSpPr>
                <p:spPr>
                  <a:xfrm>
                    <a:off x="1979712" y="4024520"/>
                    <a:ext cx="84991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Fluorescence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文字方塊 13"/>
                  <p:cNvSpPr txBox="1"/>
                  <p:nvPr/>
                </p:nvSpPr>
                <p:spPr>
                  <a:xfrm>
                    <a:off x="3563888" y="4024520"/>
                    <a:ext cx="550151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Merged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" name="文字方塊 14"/>
                  <p:cNvSpPr txBox="1"/>
                  <p:nvPr/>
                </p:nvSpPr>
                <p:spPr>
                  <a:xfrm>
                    <a:off x="2771800" y="4024520"/>
                    <a:ext cx="755335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Bright</a:t>
                    </a:r>
                    <a:r>
                      <a:rPr lang="zh-TW" altLang="en-US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</a:t>
                    </a:r>
                    <a:r>
                      <a:rPr lang="en-US" altLang="zh-TW" sz="8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field </a:t>
                    </a:r>
                    <a:endParaRPr lang="zh-TW" altLang="en-US" sz="800" b="1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45" name="文字方塊 44"/>
            <p:cNvSpPr txBox="1"/>
            <p:nvPr/>
          </p:nvSpPr>
          <p:spPr>
            <a:xfrm>
              <a:off x="1133475" y="1457325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字方塊 45"/>
            <p:cNvSpPr txBox="1"/>
            <p:nvPr/>
          </p:nvSpPr>
          <p:spPr>
            <a:xfrm>
              <a:off x="1133475" y="276225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字方塊 46"/>
            <p:cNvSpPr txBox="1"/>
            <p:nvPr/>
          </p:nvSpPr>
          <p:spPr>
            <a:xfrm>
              <a:off x="3562350" y="1457325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字方塊 47"/>
            <p:cNvSpPr txBox="1"/>
            <p:nvPr/>
          </p:nvSpPr>
          <p:spPr>
            <a:xfrm>
              <a:off x="3562350" y="2762250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TW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949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3524</TotalTime>
  <Words>119</Words>
  <Application>Microsoft Office PowerPoint</Application>
  <PresentationFormat>如螢幕大小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新細明體</vt:lpstr>
      <vt:lpstr>標楷體</vt:lpstr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Chung-An Lu</cp:lastModifiedBy>
  <cp:revision>125</cp:revision>
  <cp:lastPrinted>2015-06-23T03:40:59Z</cp:lastPrinted>
  <dcterms:created xsi:type="dcterms:W3CDTF">2015-05-09T02:22:34Z</dcterms:created>
  <dcterms:modified xsi:type="dcterms:W3CDTF">2016-04-11T03:00:49Z</dcterms:modified>
</cp:coreProperties>
</file>