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70" r:id="rId1"/>
    <p:sldMasterId id="2147483917" r:id="rId2"/>
  </p:sldMasterIdLst>
  <p:sldIdLst>
    <p:sldId id="26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612447749586854E-2"/>
          <c:y val="2.4958354655313195E-2"/>
          <c:w val="0.86438964226693871"/>
          <c:h val="0.950083290689373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Line N</c:v>
                </c:pt>
              </c:strCache>
            </c:strRef>
          </c:tx>
          <c:invertIfNegative val="0"/>
          <c:cat>
            <c:strRef>
              <c:f>Sheet1!$B$1:$C$1</c:f>
              <c:strCache>
                <c:ptCount val="2"/>
                <c:pt idx="0">
                  <c:v>CXCLi1</c:v>
                </c:pt>
                <c:pt idx="1">
                  <c:v>CXCLi2</c:v>
                </c:pt>
              </c:strCache>
            </c:strRef>
          </c:cat>
          <c:val>
            <c:numRef>
              <c:f>Sheet1!$B$2:$C$2</c:f>
              <c:numCache>
                <c:formatCode>#,##0</c:formatCode>
                <c:ptCount val="2"/>
                <c:pt idx="0" formatCode="General">
                  <c:v>-0.85832193000000001</c:v>
                </c:pt>
                <c:pt idx="1">
                  <c:v>-1.959964432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Line 61 </c:v>
                </c:pt>
              </c:strCache>
            </c:strRef>
          </c:tx>
          <c:invertIfNegative val="0"/>
          <c:cat>
            <c:strRef>
              <c:f>Sheet1!$B$1:$C$1</c:f>
              <c:strCache>
                <c:ptCount val="2"/>
                <c:pt idx="0">
                  <c:v>CXCLi1</c:v>
                </c:pt>
                <c:pt idx="1">
                  <c:v>CXCLi2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-0.27450228900000001</c:v>
                </c:pt>
                <c:pt idx="1">
                  <c:v>-0.36434403300000001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414976"/>
        <c:axId val="122416512"/>
      </c:barChart>
      <c:catAx>
        <c:axId val="122414976"/>
        <c:scaling>
          <c:orientation val="minMax"/>
        </c:scaling>
        <c:delete val="0"/>
        <c:axPos val="b"/>
        <c:majorTickMark val="out"/>
        <c:minorTickMark val="none"/>
        <c:tickLblPos val="nextTo"/>
        <c:crossAx val="122416512"/>
        <c:crosses val="autoZero"/>
        <c:auto val="1"/>
        <c:lblAlgn val="ctr"/>
        <c:lblOffset val="100"/>
        <c:noMultiLvlLbl val="0"/>
      </c:catAx>
      <c:valAx>
        <c:axId val="12241651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224149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0.09011</cdr:x>
      <cdr:y>0.86672</cdr:y>
    </cdr:from>
    <cdr:to>
      <cdr:x>0.28261</cdr:x>
      <cdr:y>0.93045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41565" y="4896544"/>
          <a:ext cx="158417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b="1" dirty="0" smtClean="0"/>
            <a:t> *   P &lt; 0.05</a:t>
          </a:r>
          <a:endParaRPr lang="en-GB" sz="1800" b="1" dirty="0"/>
        </a:p>
      </cdr:txBody>
    </cdr:sp>
  </cdr:relSizeAnchor>
  <cdr:relSizeAnchor xmlns:cdr="http://schemas.openxmlformats.org/drawingml/2006/chartDrawing">
    <cdr:from>
      <cdr:x>0.67635</cdr:x>
      <cdr:y>0.78897</cdr:y>
    </cdr:from>
    <cdr:to>
      <cdr:x>0.7376</cdr:x>
      <cdr:y>0.85398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566101" y="4457267"/>
          <a:ext cx="504056" cy="3672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2000" b="1" dirty="0" smtClean="0"/>
            <a:t>*</a:t>
          </a:r>
          <a:endParaRPr lang="en-GB" sz="20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>
            <a:noAutofit/>
          </a:bodyPr>
          <a:lstStyle>
            <a:lvl1pPr algn="ctr"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28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43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7CF255-F9C0-3E4E-A3B0-91189C832E6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71BE5A-A983-314C-8ED4-9AE4177829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09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ECAE7E-8EFB-1245-BE22-25B645EB9D7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DA595A-9216-E343-AEDF-21F5495D155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347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E852E4-D416-4A4D-AAB6-D91271A032F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5B1BF-4126-464B-BDA0-5619478562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176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93A5E9-3E5C-904E-B9F4-15870439CD1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3987B2-AE62-F44C-BE01-1608B032CE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844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302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375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971924-B330-C648-9B8B-43862660211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E96353-74CF-B74B-B18B-23E1CF9EA9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498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11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038F6-5ABA-E34B-ACD9-3A56EC1E1DC3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F4314-E115-4541-9702-0FD496A07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48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CF255-F9C0-3E4E-A3B0-91189C832E6B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1BE5A-A983-314C-8ED4-9AE4177829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94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4040188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430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28800"/>
            <a:ext cx="4041775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CAE7E-8EFB-1245-BE22-25B645EB9D72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A595A-9216-E343-AEDF-21F5495D1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5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852E4-D416-4A4D-AAB6-D91271A032FC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5B1BF-4126-464B-BDA0-561947856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15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3A5E9-3E5C-904E-B9F4-15870439CD17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987B2-AE62-F44C-BE01-1608B032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73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9200"/>
            <a:ext cx="8229600" cy="4906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71924-B330-C648-9B8B-43862660211D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96353-74CF-B74B-B18B-23E1CF9EA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00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258B-06C7-4654-A66A-4DA10C62231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04/03/2016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639C-767A-47F8-8F8D-021109E93C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01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0038F6-5ABA-E34B-ACD9-3A56EC1E1DC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EF4314-E115-4541-9702-0FD496A07D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647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" y="1524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C16CF0D-7B0C-5C4D-9CCD-D300DE320234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A78F22A-28D6-A149-935A-0331A5F12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ts val="15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16CF0D-7B0C-5C4D-9CCD-D300DE32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A78F22A-28D6-A149-935A-0331A5F12D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89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40352" y="364502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9559432"/>
              </p:ext>
            </p:extLst>
          </p:nvPr>
        </p:nvGraphicFramePr>
        <p:xfrm>
          <a:off x="446059" y="476672"/>
          <a:ext cx="8229600" cy="5649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1012135" y="3475746"/>
            <a:ext cx="2577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Fold change</a:t>
            </a:r>
            <a:endParaRPr lang="en-GB" sz="1600" dirty="0"/>
          </a:p>
        </p:txBody>
      </p:sp>
      <p:sp>
        <p:nvSpPr>
          <p:cNvPr id="2" name="Rectangle 1"/>
          <p:cNvSpPr/>
          <p:nvPr/>
        </p:nvSpPr>
        <p:spPr>
          <a:xfrm>
            <a:off x="7740352" y="3717032"/>
            <a:ext cx="288032" cy="1588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62447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Roslin Colours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FB34B"/>
      </a:accent1>
      <a:accent2>
        <a:srgbClr val="E4650F"/>
      </a:accent2>
      <a:accent3>
        <a:srgbClr val="67BDE6"/>
      </a:accent3>
      <a:accent4>
        <a:srgbClr val="CE3286"/>
      </a:accent4>
      <a:accent5>
        <a:srgbClr val="FFFF00"/>
      </a:accent5>
      <a:accent6>
        <a:srgbClr val="FF0000"/>
      </a:accent6>
      <a:hlink>
        <a:srgbClr val="E4650F"/>
      </a:hlink>
      <a:folHlink>
        <a:srgbClr val="E4650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3299</TotalTime>
  <Words>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blank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PSIFIDI Androniki</dc:creator>
  <cp:lastModifiedBy>PSIFIDI Androniki</cp:lastModifiedBy>
  <cp:revision>25</cp:revision>
  <dcterms:created xsi:type="dcterms:W3CDTF">2015-09-30T08:49:40Z</dcterms:created>
  <dcterms:modified xsi:type="dcterms:W3CDTF">2016-03-04T15:58:25Z</dcterms:modified>
</cp:coreProperties>
</file>