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0" r:id="rId1"/>
    <p:sldMasterId id="2147483917" r:id="rId2"/>
  </p:sldMasterIdLst>
  <p:notesMasterIdLst>
    <p:notesMasterId r:id="rId4"/>
  </p:notesMasterIdLst>
  <p:sldIdLst>
    <p:sldId id="26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>
        <p:scale>
          <a:sx n="118" d="100"/>
          <a:sy n="118" d="100"/>
        </p:scale>
        <p:origin x="-148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CBC1A-CF24-4CCF-A1DE-762454C16E79}" type="datetimeFigureOut">
              <a:rPr lang="en-GB" smtClean="0"/>
              <a:t>04/03/2016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B7331-C1F8-4615-BA45-52CA0F08E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691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2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3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CF255-F9C0-3E4E-A3B0-91189C832E6B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1BE5A-A983-314C-8ED4-9AE4177829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51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ECAE7E-8EFB-1245-BE22-25B645EB9D72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A595A-9216-E343-AEDF-21F5495D15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852E4-D416-4A4D-AAB6-D91271A032FC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5B1BF-4126-464B-BDA0-5619478562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49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93A5E9-3E5C-904E-B9F4-15870439CD17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987B2-AE62-F44C-BE01-1608B032CE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68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5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57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71924-B330-C648-9B8B-43862660211D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96353-74CF-B74B-B18B-23E1CF9EA9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40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8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38F6-5ABA-E34B-ACD9-3A56EC1E1DC3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4314-E115-4541-9702-0FD496A07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48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CF255-F9C0-3E4E-A3B0-91189C832E6B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1BE5A-A983-314C-8ED4-9AE417782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AE7E-8EFB-1245-BE22-25B645EB9D72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595A-9216-E343-AEDF-21F5495D1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5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52E4-D416-4A4D-AAB6-D91271A032FC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5B1BF-4126-464B-BDA0-561947856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1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3A5E9-3E5C-904E-B9F4-15870439CD17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87B2-AE62-F44C-BE01-1608B032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73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9200"/>
            <a:ext cx="8229600" cy="4906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71924-B330-C648-9B8B-43862660211D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6353-74CF-B74B-B18B-23E1CF9EA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0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58B-06C7-4654-A66A-4DA10C622311}" type="datetimeFigureOut">
              <a:rPr lang="en-GB" smtClean="0"/>
              <a:t>04/03/2016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639C-767A-47F8-8F8D-021109E93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3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038F6-5ABA-E34B-ACD9-3A56EC1E1DC3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F4314-E115-4541-9702-0FD496A07D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3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ts val="15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 smtClean="0"/>
              <a:pPr>
                <a:defRPr/>
              </a:pPr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4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psifidi\Desktop\Campypaper\Campy_figures\Figure3B_Rplot_qq_backcross_allanimals_test2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" b="7781"/>
          <a:stretch/>
        </p:blipFill>
        <p:spPr bwMode="auto">
          <a:xfrm>
            <a:off x="1259632" y="2993702"/>
            <a:ext cx="655272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24753" y="426277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Observed</a:t>
            </a:r>
            <a:r>
              <a:rPr lang="en-GB" sz="1600" dirty="0" smtClean="0">
                <a:solidFill>
                  <a:prstClr val="black"/>
                </a:solidFill>
              </a:rPr>
              <a:t>  </a:t>
            </a:r>
            <a:r>
              <a:rPr lang="en-GB" sz="1600" i="1" dirty="0">
                <a:solidFill>
                  <a:prstClr val="black"/>
                </a:solidFill>
                <a:latin typeface="Calibri"/>
              </a:rPr>
              <a:t>X</a:t>
            </a:r>
            <a:r>
              <a:rPr lang="en-GB" sz="1600" baseline="30000" dirty="0" smtClean="0">
                <a:solidFill>
                  <a:prstClr val="black"/>
                </a:solidFill>
              </a:rPr>
              <a:t>2</a:t>
            </a:r>
            <a:endParaRPr lang="en-GB" sz="4000" baseline="30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558599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Expected  </a:t>
            </a:r>
            <a:r>
              <a:rPr lang="en-GB" sz="1600" i="1" dirty="0" smtClean="0">
                <a:solidFill>
                  <a:prstClr val="black"/>
                </a:solidFill>
                <a:latin typeface="Calibri"/>
              </a:rPr>
              <a:t>X</a:t>
            </a:r>
            <a:r>
              <a:rPr lang="en-GB" sz="1200" baseline="30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sz="1400" baseline="30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122" name="Picture 2" descr="C:\Users\apsifidi\Desktop\Campypaper\Figures\backcross_MP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1"/>
            <a:ext cx="6912768" cy="299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8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Roslin Colours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FB34B"/>
      </a:accent1>
      <a:accent2>
        <a:srgbClr val="E4650F"/>
      </a:accent2>
      <a:accent3>
        <a:srgbClr val="67BDE6"/>
      </a:accent3>
      <a:accent4>
        <a:srgbClr val="CE3286"/>
      </a:accent4>
      <a:accent5>
        <a:srgbClr val="FFFF00"/>
      </a:accent5>
      <a:accent6>
        <a:srgbClr val="FF0000"/>
      </a:accent6>
      <a:hlink>
        <a:srgbClr val="E4650F"/>
      </a:hlink>
      <a:folHlink>
        <a:srgbClr val="E4650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2504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PSIFIDI Androniki</dc:creator>
  <cp:lastModifiedBy>PSIFIDI Androniki</cp:lastModifiedBy>
  <cp:revision>30</cp:revision>
  <dcterms:created xsi:type="dcterms:W3CDTF">2015-02-20T19:24:14Z</dcterms:created>
  <dcterms:modified xsi:type="dcterms:W3CDTF">2016-03-04T15:34:54Z</dcterms:modified>
</cp:coreProperties>
</file>