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0" r:id="rId1"/>
    <p:sldMasterId id="2147483917" r:id="rId2"/>
  </p:sldMasterIdLst>
  <p:sldIdLst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2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3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CF255-F9C0-3E4E-A3B0-91189C832E6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1BE5A-A983-314C-8ED4-9AE4177829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9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ECAE7E-8EFB-1245-BE22-25B645EB9D7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A595A-9216-E343-AEDF-21F5495D155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47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E852E4-D416-4A4D-AAB6-D91271A032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5B1BF-4126-464B-BDA0-5619478562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76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93A5E9-3E5C-904E-B9F4-15870439CD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987B2-AE62-F44C-BE01-1608B032CE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44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02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5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71924-B330-C648-9B8B-4386266021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96353-74CF-B74B-B18B-23E1CF9EA9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49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11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38F6-5ABA-E34B-ACD9-3A56EC1E1DC3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4314-E115-4541-9702-0FD496A07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48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CF255-F9C0-3E4E-A3B0-91189C832E6B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1BE5A-A983-314C-8ED4-9AE417782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AE7E-8EFB-1245-BE22-25B645EB9D72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595A-9216-E343-AEDF-21F5495D1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5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52E4-D416-4A4D-AAB6-D91271A032FC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5B1BF-4126-464B-BDA0-561947856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1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3A5E9-3E5C-904E-B9F4-15870439CD17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87B2-AE62-F44C-BE01-1608B032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73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9200"/>
            <a:ext cx="8229600" cy="4906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71924-B330-C648-9B8B-43862660211D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6353-74CF-B74B-B18B-23E1CF9EA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0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58B-06C7-4654-A66A-4DA10C62231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639C-767A-47F8-8F8D-021109E93CA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1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038F6-5ABA-E34B-ACD9-3A56EC1E1D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F4314-E115-4541-9702-0FD496A07D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4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" y="152400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E8DF36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ts val="15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16CF0D-7B0C-5C4D-9CCD-D300DE32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78F22A-28D6-A149-935A-0331A5F12D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9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psifidi\Desktop\Campypaper\Campy_figures\Supplementary_F1C_HVrecodechr16_0.2M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219389" y="44624"/>
            <a:ext cx="0" cy="21602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72174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Roslin Colours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FB34B"/>
      </a:accent1>
      <a:accent2>
        <a:srgbClr val="E4650F"/>
      </a:accent2>
      <a:accent3>
        <a:srgbClr val="67BDE6"/>
      </a:accent3>
      <a:accent4>
        <a:srgbClr val="CE3286"/>
      </a:accent4>
      <a:accent5>
        <a:srgbClr val="FFFF00"/>
      </a:accent5>
      <a:accent6>
        <a:srgbClr val="FF0000"/>
      </a:accent6>
      <a:hlink>
        <a:srgbClr val="E4650F"/>
      </a:hlink>
      <a:folHlink>
        <a:srgbClr val="E4650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3299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PSIFIDI Androniki</dc:creator>
  <cp:lastModifiedBy>PSIFIDI Androniki</cp:lastModifiedBy>
  <cp:revision>25</cp:revision>
  <dcterms:created xsi:type="dcterms:W3CDTF">2015-09-30T08:49:40Z</dcterms:created>
  <dcterms:modified xsi:type="dcterms:W3CDTF">2016-03-08T11:01:06Z</dcterms:modified>
</cp:coreProperties>
</file>