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2" d="100"/>
          <a:sy n="102" d="100"/>
        </p:scale>
        <p:origin x="-53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abrodsky1:Dropbox:ABrodsky:data:Breast%20preOp%20%20miRNAs:qPCR%20validation:091914-qPCR%20data%20TCONS%20ASB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47625">
              <a:noFill/>
            </a:ln>
          </c:spPr>
          <c:xVal>
            <c:numRef>
              <c:f>Sheet3!$S$14:$S$66</c:f>
              <c:numCache>
                <c:formatCode>General</c:formatCode>
                <c:ptCount val="53"/>
                <c:pt idx="0">
                  <c:v>5.61033099999999</c:v>
                </c:pt>
                <c:pt idx="1">
                  <c:v>4.131824</c:v>
                </c:pt>
                <c:pt idx="2">
                  <c:v>6.066895</c:v>
                </c:pt>
                <c:pt idx="3">
                  <c:v>6.516383</c:v>
                </c:pt>
                <c:pt idx="4">
                  <c:v>4.778522</c:v>
                </c:pt>
                <c:pt idx="5">
                  <c:v>4.684958999999988</c:v>
                </c:pt>
                <c:pt idx="6">
                  <c:v>4.084819</c:v>
                </c:pt>
                <c:pt idx="7">
                  <c:v>6.297737</c:v>
                </c:pt>
                <c:pt idx="8">
                  <c:v>5.730603</c:v>
                </c:pt>
                <c:pt idx="9">
                  <c:v>6.125153999999989</c:v>
                </c:pt>
                <c:pt idx="10">
                  <c:v>10.09545</c:v>
                </c:pt>
                <c:pt idx="11">
                  <c:v>7.3434</c:v>
                </c:pt>
                <c:pt idx="12">
                  <c:v>8.39243</c:v>
                </c:pt>
                <c:pt idx="13">
                  <c:v>8.779177000000001</c:v>
                </c:pt>
                <c:pt idx="14">
                  <c:v>8.55884</c:v>
                </c:pt>
                <c:pt idx="15">
                  <c:v>7.748201</c:v>
                </c:pt>
                <c:pt idx="16">
                  <c:v>8.538327999999995</c:v>
                </c:pt>
                <c:pt idx="17">
                  <c:v>9.776146</c:v>
                </c:pt>
                <c:pt idx="18">
                  <c:v>5.103261</c:v>
                </c:pt>
                <c:pt idx="19">
                  <c:v>7.454783</c:v>
                </c:pt>
                <c:pt idx="20">
                  <c:v>7.370319</c:v>
                </c:pt>
                <c:pt idx="21">
                  <c:v>4.403057</c:v>
                </c:pt>
                <c:pt idx="22">
                  <c:v>3.685781</c:v>
                </c:pt>
                <c:pt idx="23">
                  <c:v>5.09846</c:v>
                </c:pt>
                <c:pt idx="24">
                  <c:v>5.730896</c:v>
                </c:pt>
                <c:pt idx="25">
                  <c:v>4.471097</c:v>
                </c:pt>
                <c:pt idx="26">
                  <c:v>4.34181499999999</c:v>
                </c:pt>
                <c:pt idx="27">
                  <c:v>4.984095</c:v>
                </c:pt>
                <c:pt idx="28">
                  <c:v>6.261477</c:v>
                </c:pt>
                <c:pt idx="29">
                  <c:v>6.600464</c:v>
                </c:pt>
                <c:pt idx="30">
                  <c:v>3.902911</c:v>
                </c:pt>
                <c:pt idx="31">
                  <c:v>3.783117</c:v>
                </c:pt>
                <c:pt idx="32">
                  <c:v>4.613749999999999</c:v>
                </c:pt>
                <c:pt idx="33">
                  <c:v>4.405445</c:v>
                </c:pt>
                <c:pt idx="34">
                  <c:v>4.428993999999999</c:v>
                </c:pt>
                <c:pt idx="35">
                  <c:v>4.957626</c:v>
                </c:pt>
                <c:pt idx="36">
                  <c:v>4.579258</c:v>
                </c:pt>
                <c:pt idx="37">
                  <c:v>4.670665</c:v>
                </c:pt>
                <c:pt idx="38">
                  <c:v>4.429447</c:v>
                </c:pt>
                <c:pt idx="39">
                  <c:v>4.68245099999999</c:v>
                </c:pt>
                <c:pt idx="40">
                  <c:v>5.854723</c:v>
                </c:pt>
                <c:pt idx="41">
                  <c:v>4.410588</c:v>
                </c:pt>
                <c:pt idx="42">
                  <c:v>4.393346</c:v>
                </c:pt>
                <c:pt idx="43">
                  <c:v>7.113309999999998</c:v>
                </c:pt>
                <c:pt idx="44">
                  <c:v>4.475279</c:v>
                </c:pt>
                <c:pt idx="45">
                  <c:v>6.014512999999988</c:v>
                </c:pt>
                <c:pt idx="46">
                  <c:v>6.412249</c:v>
                </c:pt>
                <c:pt idx="47">
                  <c:v>4.918978</c:v>
                </c:pt>
                <c:pt idx="48">
                  <c:v>5.001879</c:v>
                </c:pt>
                <c:pt idx="49">
                  <c:v>5.534535999999988</c:v>
                </c:pt>
                <c:pt idx="50">
                  <c:v>7.379099</c:v>
                </c:pt>
                <c:pt idx="51">
                  <c:v>5.290156</c:v>
                </c:pt>
                <c:pt idx="52">
                  <c:v>4.842743</c:v>
                </c:pt>
              </c:numCache>
            </c:numRef>
          </c:xVal>
          <c:yVal>
            <c:numRef>
              <c:f>Sheet3!$T$14:$T$66</c:f>
              <c:numCache>
                <c:formatCode>General</c:formatCode>
                <c:ptCount val="53"/>
                <c:pt idx="0">
                  <c:v>8.330000000000005</c:v>
                </c:pt>
                <c:pt idx="1">
                  <c:v>11.335</c:v>
                </c:pt>
                <c:pt idx="2">
                  <c:v>8.015</c:v>
                </c:pt>
                <c:pt idx="3">
                  <c:v>6.659999999999996</c:v>
                </c:pt>
                <c:pt idx="4">
                  <c:v>9.745000000000001</c:v>
                </c:pt>
                <c:pt idx="5">
                  <c:v>8.245000000000001</c:v>
                </c:pt>
                <c:pt idx="6">
                  <c:v>12.27</c:v>
                </c:pt>
                <c:pt idx="7">
                  <c:v>6.270000000000003</c:v>
                </c:pt>
                <c:pt idx="8">
                  <c:v>7.675000000000001</c:v>
                </c:pt>
                <c:pt idx="9">
                  <c:v>7.574999999999996</c:v>
                </c:pt>
                <c:pt idx="10">
                  <c:v>4.159999999999997</c:v>
                </c:pt>
                <c:pt idx="11">
                  <c:v>9.280000000000001</c:v>
                </c:pt>
                <c:pt idx="12">
                  <c:v>7.699999999999997</c:v>
                </c:pt>
                <c:pt idx="13">
                  <c:v>6.584999999999996</c:v>
                </c:pt>
                <c:pt idx="14">
                  <c:v>6.924999999999994</c:v>
                </c:pt>
                <c:pt idx="15">
                  <c:v>7.314999999999991</c:v>
                </c:pt>
                <c:pt idx="16">
                  <c:v>7.059999999999999</c:v>
                </c:pt>
                <c:pt idx="17">
                  <c:v>5.159999999999997</c:v>
                </c:pt>
                <c:pt idx="18">
                  <c:v>6.075</c:v>
                </c:pt>
                <c:pt idx="19">
                  <c:v>8.995</c:v>
                </c:pt>
                <c:pt idx="20">
                  <c:v>8.075000000000002</c:v>
                </c:pt>
                <c:pt idx="21">
                  <c:v>11.88000000000001</c:v>
                </c:pt>
                <c:pt idx="22">
                  <c:v>13.345</c:v>
                </c:pt>
                <c:pt idx="23">
                  <c:v>10.22</c:v>
                </c:pt>
                <c:pt idx="24">
                  <c:v>9.635000000000001</c:v>
                </c:pt>
                <c:pt idx="25">
                  <c:v>10.425</c:v>
                </c:pt>
                <c:pt idx="26">
                  <c:v>10.61</c:v>
                </c:pt>
                <c:pt idx="27">
                  <c:v>11.0</c:v>
                </c:pt>
                <c:pt idx="28">
                  <c:v>8.115</c:v>
                </c:pt>
                <c:pt idx="29">
                  <c:v>8.095</c:v>
                </c:pt>
                <c:pt idx="30">
                  <c:v>12.42</c:v>
                </c:pt>
                <c:pt idx="31">
                  <c:v>12.69</c:v>
                </c:pt>
                <c:pt idx="32">
                  <c:v>7.809999999999999</c:v>
                </c:pt>
                <c:pt idx="33">
                  <c:v>10.15500000000001</c:v>
                </c:pt>
                <c:pt idx="34">
                  <c:v>7.954999999999996</c:v>
                </c:pt>
                <c:pt idx="35">
                  <c:v>7.604999999999987</c:v>
                </c:pt>
                <c:pt idx="36">
                  <c:v>8.77</c:v>
                </c:pt>
                <c:pt idx="37">
                  <c:v>8.075000000000002</c:v>
                </c:pt>
                <c:pt idx="38">
                  <c:v>10.785</c:v>
                </c:pt>
                <c:pt idx="39">
                  <c:v>6.25</c:v>
                </c:pt>
                <c:pt idx="40">
                  <c:v>6.515000000000001</c:v>
                </c:pt>
                <c:pt idx="41">
                  <c:v>7.68499999999999</c:v>
                </c:pt>
                <c:pt idx="42">
                  <c:v>8.845000000000002</c:v>
                </c:pt>
                <c:pt idx="43">
                  <c:v>5.489999999999998</c:v>
                </c:pt>
                <c:pt idx="44">
                  <c:v>10.54</c:v>
                </c:pt>
                <c:pt idx="45">
                  <c:v>7.285000000000004</c:v>
                </c:pt>
                <c:pt idx="46">
                  <c:v>5.904999999999998</c:v>
                </c:pt>
                <c:pt idx="47">
                  <c:v>10.43</c:v>
                </c:pt>
                <c:pt idx="48">
                  <c:v>8.880000000000002</c:v>
                </c:pt>
                <c:pt idx="49">
                  <c:v>7.260000000000005</c:v>
                </c:pt>
                <c:pt idx="50">
                  <c:v>4.945</c:v>
                </c:pt>
                <c:pt idx="51">
                  <c:v>8.685</c:v>
                </c:pt>
                <c:pt idx="52">
                  <c:v>12.575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1883416"/>
        <c:axId val="2131886440"/>
      </c:scatterChart>
      <c:valAx>
        <c:axId val="21318834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131886440"/>
        <c:crosses val="autoZero"/>
        <c:crossBetween val="midCat"/>
      </c:valAx>
      <c:valAx>
        <c:axId val="21318864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31883416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253E3-AC6A-6547-9FFD-67926173ACED}" type="datetimeFigureOut">
              <a:rPr lang="en-US" smtClean="0"/>
              <a:t>11/4/15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4BA18E-C747-CD49-B677-F7FEF255E0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383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32BC6-01E8-B447-9C2D-18C92619A8A9}" type="datetimeFigureOut">
              <a:rPr lang="en-US" smtClean="0"/>
              <a:t>11/4/15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ECA74-10F8-AE44-85F2-EAD29A519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031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32BC6-01E8-B447-9C2D-18C92619A8A9}" type="datetimeFigureOut">
              <a:rPr lang="en-US" smtClean="0"/>
              <a:t>11/4/15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ECA74-10F8-AE44-85F2-EAD29A519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037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32BC6-01E8-B447-9C2D-18C92619A8A9}" type="datetimeFigureOut">
              <a:rPr lang="en-US" smtClean="0"/>
              <a:t>11/4/15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ECA74-10F8-AE44-85F2-EAD29A519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11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32BC6-01E8-B447-9C2D-18C92619A8A9}" type="datetimeFigureOut">
              <a:rPr lang="en-US" smtClean="0"/>
              <a:t>11/4/15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ECA74-10F8-AE44-85F2-EAD29A519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828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32BC6-01E8-B447-9C2D-18C92619A8A9}" type="datetimeFigureOut">
              <a:rPr lang="en-US" smtClean="0"/>
              <a:t>11/4/15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ECA74-10F8-AE44-85F2-EAD29A519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392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32BC6-01E8-B447-9C2D-18C92619A8A9}" type="datetimeFigureOut">
              <a:rPr lang="en-US" smtClean="0"/>
              <a:t>11/4/15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ECA74-10F8-AE44-85F2-EAD29A519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86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32BC6-01E8-B447-9C2D-18C92619A8A9}" type="datetimeFigureOut">
              <a:rPr lang="en-US" smtClean="0"/>
              <a:t>11/4/15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ECA74-10F8-AE44-85F2-EAD29A519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689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32BC6-01E8-B447-9C2D-18C92619A8A9}" type="datetimeFigureOut">
              <a:rPr lang="en-US" smtClean="0"/>
              <a:t>11/4/15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ECA74-10F8-AE44-85F2-EAD29A519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224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32BC6-01E8-B447-9C2D-18C92619A8A9}" type="datetimeFigureOut">
              <a:rPr lang="en-US" smtClean="0"/>
              <a:t>11/4/15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ECA74-10F8-AE44-85F2-EAD29A519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732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32BC6-01E8-B447-9C2D-18C92619A8A9}" type="datetimeFigureOut">
              <a:rPr lang="en-US" smtClean="0"/>
              <a:t>11/4/15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ECA74-10F8-AE44-85F2-EAD29A519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453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32BC6-01E8-B447-9C2D-18C92619A8A9}" type="datetimeFigureOut">
              <a:rPr lang="en-US" smtClean="0"/>
              <a:t>11/4/15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ECA74-10F8-AE44-85F2-EAD29A519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825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732BC6-01E8-B447-9C2D-18C92619A8A9}" type="datetimeFigureOut">
              <a:rPr lang="en-US" smtClean="0"/>
              <a:t>11/4/15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ECA74-10F8-AE44-85F2-EAD29A519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93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8628" y="310729"/>
            <a:ext cx="1044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S1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533966" y="4295358"/>
            <a:ext cx="21864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Microarray intensity (log2 RMA)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1526701" y="2572958"/>
            <a:ext cx="20129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qPCR</a:t>
            </a:r>
            <a:r>
              <a:rPr lang="en-US" sz="1400" dirty="0" smtClean="0"/>
              <a:t> Relative Expression</a:t>
            </a:r>
            <a:endParaRPr lang="en-US" sz="1400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055196"/>
              </p:ext>
            </p:extLst>
          </p:nvPr>
        </p:nvGraphicFramePr>
        <p:xfrm>
          <a:off x="2687041" y="1538013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427370" y="1698259"/>
            <a:ext cx="15716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Pearson = 0.69</a:t>
            </a:r>
          </a:p>
          <a:p>
            <a:pPr algn="ctr"/>
            <a:r>
              <a:rPr lang="en-US" i="1" dirty="0" smtClean="0"/>
              <a:t>P </a:t>
            </a:r>
            <a:r>
              <a:rPr lang="en-US" dirty="0" smtClean="0"/>
              <a:t>= &lt;0.001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2784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18</Words>
  <Application>Microsoft Macintosh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Lifespan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Alexander Brodsky</dc:creator>
  <cp:lastModifiedBy>Alexander Brodsky</cp:lastModifiedBy>
  <cp:revision>2</cp:revision>
  <dcterms:created xsi:type="dcterms:W3CDTF">2015-08-04T19:07:11Z</dcterms:created>
  <dcterms:modified xsi:type="dcterms:W3CDTF">2015-11-04T19:47:00Z</dcterms:modified>
</cp:coreProperties>
</file>