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62" y="20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4CCA-15D0-4D15-9F63-4CA55B000328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66DB-C0E3-44BF-AC09-9741C4D8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653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4CCA-15D0-4D15-9F63-4CA55B000328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66DB-C0E3-44BF-AC09-9741C4D8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2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4CCA-15D0-4D15-9F63-4CA55B000328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66DB-C0E3-44BF-AC09-9741C4D8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139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4CCA-15D0-4D15-9F63-4CA55B000328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66DB-C0E3-44BF-AC09-9741C4D8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42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4CCA-15D0-4D15-9F63-4CA55B000328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66DB-C0E3-44BF-AC09-9741C4D8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428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4CCA-15D0-4D15-9F63-4CA55B000328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66DB-C0E3-44BF-AC09-9741C4D8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2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4CCA-15D0-4D15-9F63-4CA55B000328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66DB-C0E3-44BF-AC09-9741C4D8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57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4CCA-15D0-4D15-9F63-4CA55B000328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66DB-C0E3-44BF-AC09-9741C4D8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873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4CCA-15D0-4D15-9F63-4CA55B000328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66DB-C0E3-44BF-AC09-9741C4D8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04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4CCA-15D0-4D15-9F63-4CA55B000328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66DB-C0E3-44BF-AC09-9741C4D8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286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34CCA-15D0-4D15-9F63-4CA55B000328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366DB-C0E3-44BF-AC09-9741C4D8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463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34CCA-15D0-4D15-9F63-4CA55B000328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366DB-C0E3-44BF-AC09-9741C4D8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83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7828" y="3072546"/>
            <a:ext cx="7996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bg2">
                    <a:lumMod val="10000"/>
                  </a:schemeClr>
                </a:solidFill>
              </a:rPr>
              <a:t>7AAD</a:t>
            </a:r>
            <a:endParaRPr lang="en-GB" sz="9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000" y="1866665"/>
            <a:ext cx="5076000" cy="126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 flipH="1">
            <a:off x="3136869" y="2526021"/>
            <a:ext cx="13399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2">
                    <a:lumMod val="10000"/>
                  </a:schemeClr>
                </a:solidFill>
              </a:rPr>
              <a:t>Relative count</a:t>
            </a:r>
            <a:endParaRPr lang="en-GB" sz="9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0055" y="3060011"/>
            <a:ext cx="7996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bg2">
                    <a:lumMod val="10000"/>
                  </a:schemeClr>
                </a:solidFill>
              </a:rPr>
              <a:t>FSC-A</a:t>
            </a:r>
            <a:endParaRPr lang="en-GB" sz="9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 flipH="1">
            <a:off x="1651388" y="2339228"/>
            <a:ext cx="13399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2">
                    <a:lumMod val="10000"/>
                  </a:schemeClr>
                </a:solidFill>
              </a:rPr>
              <a:t>FSC-H</a:t>
            </a:r>
            <a:endParaRPr lang="en-GB" sz="9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24714" y="3078095"/>
            <a:ext cx="7996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bg2">
                    <a:lumMod val="10000"/>
                  </a:schemeClr>
                </a:solidFill>
              </a:rPr>
              <a:t>FSC-A</a:t>
            </a:r>
            <a:endParaRPr lang="en-GB" sz="9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 flipH="1">
            <a:off x="145781" y="2339228"/>
            <a:ext cx="13399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2">
                    <a:lumMod val="10000"/>
                  </a:schemeClr>
                </a:solidFill>
              </a:rPr>
              <a:t>SSC-A</a:t>
            </a:r>
            <a:endParaRPr lang="en-GB" sz="9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09540" y="2139928"/>
            <a:ext cx="79966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err="1" smtClean="0">
                <a:solidFill>
                  <a:schemeClr val="bg2">
                    <a:lumMod val="10000"/>
                  </a:schemeClr>
                </a:solidFill>
              </a:rPr>
              <a:t>Singletts</a:t>
            </a:r>
            <a:endParaRPr lang="en-GB" sz="7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63504" y="2108366"/>
            <a:ext cx="79966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chemeClr val="bg2">
                    <a:lumMod val="10000"/>
                  </a:schemeClr>
                </a:solidFill>
              </a:rPr>
              <a:t>Living cells</a:t>
            </a:r>
            <a:endParaRPr lang="en-GB" sz="7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1930400" y="2888036"/>
            <a:ext cx="657726" cy="452627"/>
          </a:xfrm>
          <a:custGeom>
            <a:avLst/>
            <a:gdLst>
              <a:gd name="connsiteX0" fmla="*/ 0 w 657726"/>
              <a:gd name="connsiteY0" fmla="*/ 0 h 452627"/>
              <a:gd name="connsiteX1" fmla="*/ 390358 w 657726"/>
              <a:gd name="connsiteY1" fmla="*/ 449179 h 452627"/>
              <a:gd name="connsiteX2" fmla="*/ 657726 w 657726"/>
              <a:gd name="connsiteY2" fmla="*/ 171116 h 452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7726" h="452627">
                <a:moveTo>
                  <a:pt x="0" y="0"/>
                </a:moveTo>
                <a:cubicBezTo>
                  <a:pt x="140368" y="210330"/>
                  <a:pt x="280737" y="420660"/>
                  <a:pt x="390358" y="449179"/>
                </a:cubicBezTo>
                <a:cubicBezTo>
                  <a:pt x="499979" y="477698"/>
                  <a:pt x="578852" y="324407"/>
                  <a:pt x="657726" y="171116"/>
                </a:cubicBezTo>
              </a:path>
            </a:pathLst>
          </a:custGeom>
          <a:noFill/>
          <a:ln w="9525">
            <a:solidFill>
              <a:srgbClr val="001423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/>
          <p:cNvSpPr/>
          <p:nvPr/>
        </p:nvSpPr>
        <p:spPr>
          <a:xfrm>
            <a:off x="3101474" y="2674142"/>
            <a:ext cx="1010652" cy="638460"/>
          </a:xfrm>
          <a:custGeom>
            <a:avLst/>
            <a:gdLst>
              <a:gd name="connsiteX0" fmla="*/ 0 w 1010652"/>
              <a:gd name="connsiteY0" fmla="*/ 0 h 638460"/>
              <a:gd name="connsiteX1" fmla="*/ 630989 w 1010652"/>
              <a:gd name="connsiteY1" fmla="*/ 630989 h 638460"/>
              <a:gd name="connsiteX2" fmla="*/ 1010652 w 1010652"/>
              <a:gd name="connsiteY2" fmla="*/ 363621 h 638460"/>
              <a:gd name="connsiteX3" fmla="*/ 1010652 w 1010652"/>
              <a:gd name="connsiteY3" fmla="*/ 363621 h 638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0652" h="638460">
                <a:moveTo>
                  <a:pt x="0" y="0"/>
                </a:moveTo>
                <a:cubicBezTo>
                  <a:pt x="231273" y="285193"/>
                  <a:pt x="462547" y="570386"/>
                  <a:pt x="630989" y="630989"/>
                </a:cubicBezTo>
                <a:cubicBezTo>
                  <a:pt x="799431" y="691592"/>
                  <a:pt x="1010652" y="363621"/>
                  <a:pt x="1010652" y="363621"/>
                </a:cubicBezTo>
                <a:lnTo>
                  <a:pt x="1010652" y="363621"/>
                </a:lnTo>
              </a:path>
            </a:pathLst>
          </a:custGeom>
          <a:noFill/>
          <a:ln w="9525">
            <a:solidFill>
              <a:srgbClr val="001423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20688" y="776536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SFigure</a:t>
            </a:r>
            <a:r>
              <a:rPr lang="da-D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733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12</Words>
  <Application>Microsoft Office PowerPoint</Application>
  <PresentationFormat>A4 Paper (210x297 mm)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Baxter Healthcare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Rosendahl, Alexander</dc:creator>
  <cp:lastModifiedBy>BJOS (Bernt Johan Illum Horten von Scholten)</cp:lastModifiedBy>
  <cp:revision>1</cp:revision>
  <dcterms:created xsi:type="dcterms:W3CDTF">2016-03-17T13:10:17Z</dcterms:created>
  <dcterms:modified xsi:type="dcterms:W3CDTF">2016-03-22T08:33:49Z</dcterms:modified>
</cp:coreProperties>
</file>