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040BDE-B3FE-4853-9047-7CAD9B4A9013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E476A9-C6B5-4DDF-9214-7CFAA9C5037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2366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C84FF-AA62-4E8E-89B0-BC9E4DE9C483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700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9FE7A-10FF-4449-8036-BCC959B7E451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E600-252D-4FE0-A2BA-9EC48D2236B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9FE7A-10FF-4449-8036-BCC959B7E451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E600-252D-4FE0-A2BA-9EC48D2236B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9FE7A-10FF-4449-8036-BCC959B7E451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E600-252D-4FE0-A2BA-9EC48D2236B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9FE7A-10FF-4449-8036-BCC959B7E451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E600-252D-4FE0-A2BA-9EC48D2236B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9FE7A-10FF-4449-8036-BCC959B7E451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E600-252D-4FE0-A2BA-9EC48D2236B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9FE7A-10FF-4449-8036-BCC959B7E451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E600-252D-4FE0-A2BA-9EC48D2236B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9FE7A-10FF-4449-8036-BCC959B7E451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E600-252D-4FE0-A2BA-9EC48D2236B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9FE7A-10FF-4449-8036-BCC959B7E451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E600-252D-4FE0-A2BA-9EC48D2236B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9FE7A-10FF-4449-8036-BCC959B7E451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E600-252D-4FE0-A2BA-9EC48D2236B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9FE7A-10FF-4449-8036-BCC959B7E451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E600-252D-4FE0-A2BA-9EC48D2236B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9FE7A-10FF-4449-8036-BCC959B7E451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EE600-252D-4FE0-A2BA-9EC48D2236B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E9FE7A-10FF-4449-8036-BCC959B7E451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EE600-252D-4FE0-A2BA-9EC48D2236B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2519363" y="1887538"/>
          <a:ext cx="3646487" cy="3478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Prism 5" r:id="rId4" imgW="3443040" imgH="3282840" progId="Prism5.Document">
                  <p:embed/>
                </p:oleObj>
              </mc:Choice>
              <mc:Fallback>
                <p:oleObj name="Prism 5" r:id="rId4" imgW="3443040" imgH="3282840" progId="Prism5.Document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9363" y="1887538"/>
                        <a:ext cx="3646487" cy="3478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371600" y="228600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245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Supplementary </a:t>
            </a:r>
            <a:r>
              <a:rPr lang="en-GB" b="1" smtClean="0"/>
              <a:t>Figure </a:t>
            </a:r>
            <a:r>
              <a:rPr lang="en-GB" b="1" smtClean="0"/>
              <a:t>2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Office Theme</vt:lpstr>
      <vt:lpstr>Prism 5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Richard Wilkinson</dc:creator>
  <cp:lastModifiedBy>Richard Wilkinson</cp:lastModifiedBy>
  <cp:revision>3</cp:revision>
  <dcterms:created xsi:type="dcterms:W3CDTF">2015-09-25T11:36:44Z</dcterms:created>
  <dcterms:modified xsi:type="dcterms:W3CDTF">2016-04-05T15:58:07Z</dcterms:modified>
</cp:coreProperties>
</file>