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11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14CD-301D-475C-920E-4BD1664090DF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C24AF-6B9A-4F96-A1FE-CED7EB7336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14CD-301D-475C-920E-4BD1664090DF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C24AF-6B9A-4F96-A1FE-CED7EB7336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14CD-301D-475C-920E-4BD1664090DF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C24AF-6B9A-4F96-A1FE-CED7EB7336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14CD-301D-475C-920E-4BD1664090DF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C24AF-6B9A-4F96-A1FE-CED7EB7336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14CD-301D-475C-920E-4BD1664090DF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C24AF-6B9A-4F96-A1FE-CED7EB7336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14CD-301D-475C-920E-4BD1664090DF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C24AF-6B9A-4F96-A1FE-CED7EB7336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14CD-301D-475C-920E-4BD1664090DF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C24AF-6B9A-4F96-A1FE-CED7EB7336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14CD-301D-475C-920E-4BD1664090DF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C24AF-6B9A-4F96-A1FE-CED7EB7336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14CD-301D-475C-920E-4BD1664090DF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C24AF-6B9A-4F96-A1FE-CED7EB7336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14CD-301D-475C-920E-4BD1664090DF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C24AF-6B9A-4F96-A1FE-CED7EB7336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C14CD-301D-475C-920E-4BD1664090DF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C24AF-6B9A-4F96-A1FE-CED7EB73365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C14CD-301D-475C-920E-4BD1664090DF}" type="datetimeFigureOut">
              <a:rPr lang="en-GB" smtClean="0"/>
              <a:pPr/>
              <a:t>05/04/2016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C24AF-6B9A-4F96-A1FE-CED7EB73365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6" name="Object 2"/>
          <p:cNvGraphicFramePr>
            <a:graphicFrameLocks noChangeAspect="1"/>
          </p:cNvGraphicFramePr>
          <p:nvPr/>
        </p:nvGraphicFramePr>
        <p:xfrm>
          <a:off x="2273300" y="1600200"/>
          <a:ext cx="4021138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Prism 5" r:id="rId3" imgW="4020480" imgH="4114800" progId="Prism5.Document">
                  <p:embed/>
                </p:oleObj>
              </mc:Choice>
              <mc:Fallback>
                <p:oleObj name="Prism 5" r:id="rId3" imgW="4020480" imgH="4114800" progId="Prism5.Document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73300" y="1600200"/>
                        <a:ext cx="4021138" cy="411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Supplementary </a:t>
            </a:r>
            <a:r>
              <a:rPr lang="en-GB" b="1" smtClean="0"/>
              <a:t>Figure </a:t>
            </a:r>
            <a:r>
              <a:rPr lang="en-GB" b="1" smtClean="0"/>
              <a:t>4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Prism 5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Richard Wilkinson</dc:creator>
  <cp:lastModifiedBy>Richard Wilkinson</cp:lastModifiedBy>
  <cp:revision>3</cp:revision>
  <dcterms:created xsi:type="dcterms:W3CDTF">2015-09-25T11:39:59Z</dcterms:created>
  <dcterms:modified xsi:type="dcterms:W3CDTF">2016-04-05T15:54:33Z</dcterms:modified>
</cp:coreProperties>
</file>