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06B87-5E7B-41B3-98A3-0A901F366498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5BE5C-6452-4389-8536-ABA8A4F4104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9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4A66C0-4824-4BA7-AF1B-78FB3563478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562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8DD59-5B53-4139-9F0C-429282224FD7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9B04-84E5-4D16-901C-FE66BCAC4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286000" y="1616075"/>
          <a:ext cx="4373563" cy="362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4" imgW="3744360" imgH="3104640" progId="Prism5.Document">
                  <p:embed/>
                </p:oleObj>
              </mc:Choice>
              <mc:Fallback>
                <p:oleObj name="Prism 5" r:id="rId4" imgW="3744360" imgH="3104640" progId="Prism5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616075"/>
                        <a:ext cx="4373563" cy="362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Supplementary </a:t>
            </a:r>
            <a:r>
              <a:rPr lang="en-GB" b="1" smtClean="0"/>
              <a:t>Figure </a:t>
            </a:r>
            <a:r>
              <a:rPr lang="en-GB" b="1" smtClean="0"/>
              <a:t>5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Wilkinson</dc:creator>
  <cp:lastModifiedBy>Richard Wilkinson</cp:lastModifiedBy>
  <cp:revision>3</cp:revision>
  <dcterms:created xsi:type="dcterms:W3CDTF">2015-09-25T11:40:13Z</dcterms:created>
  <dcterms:modified xsi:type="dcterms:W3CDTF">2016-04-05T15:54:06Z</dcterms:modified>
</cp:coreProperties>
</file>