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40DF-5E6C-4E68-83AA-46695CE0155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48812-F300-46FF-B3C5-4FCC7F4AC3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40DF-5E6C-4E68-83AA-46695CE0155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48812-F300-46FF-B3C5-4FCC7F4AC3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40DF-5E6C-4E68-83AA-46695CE0155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48812-F300-46FF-B3C5-4FCC7F4AC3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40DF-5E6C-4E68-83AA-46695CE0155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48812-F300-46FF-B3C5-4FCC7F4AC3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40DF-5E6C-4E68-83AA-46695CE0155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48812-F300-46FF-B3C5-4FCC7F4AC3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40DF-5E6C-4E68-83AA-46695CE0155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48812-F300-46FF-B3C5-4FCC7F4AC3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40DF-5E6C-4E68-83AA-46695CE0155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48812-F300-46FF-B3C5-4FCC7F4AC3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40DF-5E6C-4E68-83AA-46695CE0155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48812-F300-46FF-B3C5-4FCC7F4AC3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40DF-5E6C-4E68-83AA-46695CE0155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48812-F300-46FF-B3C5-4FCC7F4AC3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40DF-5E6C-4E68-83AA-46695CE0155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48812-F300-46FF-B3C5-4FCC7F4AC3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40DF-5E6C-4E68-83AA-46695CE0155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48812-F300-46FF-B3C5-4FCC7F4AC32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540DF-5E6C-4E68-83AA-46695CE01553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48812-F300-46FF-B3C5-4FCC7F4AC32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2441575" y="1463675"/>
          <a:ext cx="3576638" cy="307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rism 5" r:id="rId3" imgW="3576960" imgH="3078360" progId="Prism5.Document">
                  <p:embed/>
                </p:oleObj>
              </mc:Choice>
              <mc:Fallback>
                <p:oleObj name="Prism 5" r:id="rId3" imgW="3576960" imgH="3078360" progId="Prism5.Document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1575" y="1463675"/>
                        <a:ext cx="3576638" cy="3078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Supplementary </a:t>
            </a:r>
            <a:r>
              <a:rPr lang="en-GB" b="1" smtClean="0"/>
              <a:t>Figure </a:t>
            </a:r>
            <a:r>
              <a:rPr lang="en-GB" b="1" smtClean="0"/>
              <a:t>6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Prism 5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Richard Wilkinson</dc:creator>
  <cp:lastModifiedBy>Richard Wilkinson</cp:lastModifiedBy>
  <cp:revision>3</cp:revision>
  <dcterms:created xsi:type="dcterms:W3CDTF">2015-09-25T16:35:58Z</dcterms:created>
  <dcterms:modified xsi:type="dcterms:W3CDTF">2016-04-05T15:53:47Z</dcterms:modified>
</cp:coreProperties>
</file>