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ACE0-B436-4F3C-928C-A85F129CDC46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3512-E070-4349-B1B0-E9AE2C434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ACE0-B436-4F3C-928C-A85F129CDC46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3512-E070-4349-B1B0-E9AE2C434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ACE0-B436-4F3C-928C-A85F129CDC46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3512-E070-4349-B1B0-E9AE2C434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ACE0-B436-4F3C-928C-A85F129CDC46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3512-E070-4349-B1B0-E9AE2C434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ACE0-B436-4F3C-928C-A85F129CDC46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3512-E070-4349-B1B0-E9AE2C434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ACE0-B436-4F3C-928C-A85F129CDC46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3512-E070-4349-B1B0-E9AE2C434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ACE0-B436-4F3C-928C-A85F129CDC46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3512-E070-4349-B1B0-E9AE2C434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ACE0-B436-4F3C-928C-A85F129CDC46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3512-E070-4349-B1B0-E9AE2C434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ACE0-B436-4F3C-928C-A85F129CDC46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3512-E070-4349-B1B0-E9AE2C434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ACE0-B436-4F3C-928C-A85F129CDC46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3512-E070-4349-B1B0-E9AE2C434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8ACE0-B436-4F3C-928C-A85F129CDC46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B3512-E070-4349-B1B0-E9AE2C434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8ACE0-B436-4F3C-928C-A85F129CDC46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B3512-E070-4349-B1B0-E9AE2C43452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2286000" y="1725613"/>
          <a:ext cx="3990975" cy="3557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ism 5" r:id="rId3" imgW="3479400" imgH="3099960" progId="Prism5.Document">
                  <p:embed/>
                </p:oleObj>
              </mc:Choice>
              <mc:Fallback>
                <p:oleObj name="Prism 5" r:id="rId3" imgW="3479400" imgH="3099960" progId="Prism5.Document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725613"/>
                        <a:ext cx="3990975" cy="3557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Supplementary </a:t>
            </a:r>
            <a:r>
              <a:rPr lang="en-GB" b="1" smtClean="0"/>
              <a:t>Figure </a:t>
            </a:r>
            <a:r>
              <a:rPr lang="en-GB" b="1" smtClean="0"/>
              <a:t>7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Prism 5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Richard Wilkinson</dc:creator>
  <cp:lastModifiedBy>Richard Wilkinson</cp:lastModifiedBy>
  <cp:revision>3</cp:revision>
  <dcterms:created xsi:type="dcterms:W3CDTF">2015-09-25T16:36:52Z</dcterms:created>
  <dcterms:modified xsi:type="dcterms:W3CDTF">2016-04-05T15:53:21Z</dcterms:modified>
</cp:coreProperties>
</file>