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253" y="-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683538778026967"/>
          <c:y val="5.1222697508832155E-2"/>
          <c:w val="0.7144675626565391"/>
          <c:h val="0.73536695456320555"/>
        </c:manualLayout>
      </c:layout>
      <c:scatterChart>
        <c:scatterStyle val="smoothMarker"/>
        <c:varyColors val="0"/>
        <c:ser>
          <c:idx val="1"/>
          <c:order val="1"/>
          <c:marker>
            <c:symbol val="none"/>
          </c:marker>
          <c:xVal>
            <c:numRef>
              <c:f>'raw data'!$Z$22:$Z$23</c:f>
              <c:numCache>
                <c:formatCode>General</c:formatCode>
                <c:ptCount val="2"/>
                <c:pt idx="0">
                  <c:v>0</c:v>
                </c:pt>
                <c:pt idx="1">
                  <c:v>250</c:v>
                </c:pt>
              </c:numCache>
            </c:numRef>
          </c:xVal>
          <c:yVal>
            <c:numRef>
              <c:f>'raw data'!$Y$22:$Y$23</c:f>
              <c:numCache>
                <c:formatCode>General</c:formatCode>
                <c:ptCount val="2"/>
                <c:pt idx="0">
                  <c:v>300</c:v>
                </c:pt>
                <c:pt idx="1">
                  <c:v>300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91712"/>
        <c:axId val="32698368"/>
      </c:scatterChart>
      <c:scatterChart>
        <c:scatterStyle val="lineMarker"/>
        <c:varyColors val="0"/>
        <c:ser>
          <c:idx val="0"/>
          <c:order val="0"/>
          <c:tx>
            <c:strRef>
              <c:f>'raw data'!$V$3</c:f>
              <c:strCache>
                <c:ptCount val="1"/>
                <c:pt idx="0">
                  <c:v>meancov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'raw data'!$U$4:$U$58</c:f>
              <c:numCache>
                <c:formatCode>General</c:formatCode>
                <c:ptCount val="55"/>
                <c:pt idx="0">
                  <c:v>203.5</c:v>
                </c:pt>
                <c:pt idx="1">
                  <c:v>90.7</c:v>
                </c:pt>
                <c:pt idx="2">
                  <c:v>150</c:v>
                </c:pt>
                <c:pt idx="3">
                  <c:v>64</c:v>
                </c:pt>
                <c:pt idx="4">
                  <c:v>65.849999999999994</c:v>
                </c:pt>
                <c:pt idx="5">
                  <c:v>150</c:v>
                </c:pt>
                <c:pt idx="6">
                  <c:v>150</c:v>
                </c:pt>
                <c:pt idx="7">
                  <c:v>112.05</c:v>
                </c:pt>
                <c:pt idx="8">
                  <c:v>60</c:v>
                </c:pt>
                <c:pt idx="9">
                  <c:v>14.2</c:v>
                </c:pt>
                <c:pt idx="10">
                  <c:v>72</c:v>
                </c:pt>
                <c:pt idx="11">
                  <c:v>81</c:v>
                </c:pt>
                <c:pt idx="12">
                  <c:v>150</c:v>
                </c:pt>
                <c:pt idx="13">
                  <c:v>150</c:v>
                </c:pt>
                <c:pt idx="14">
                  <c:v>68</c:v>
                </c:pt>
                <c:pt idx="15">
                  <c:v>150</c:v>
                </c:pt>
                <c:pt idx="16">
                  <c:v>150</c:v>
                </c:pt>
                <c:pt idx="17">
                  <c:v>150</c:v>
                </c:pt>
                <c:pt idx="19">
                  <c:v>150</c:v>
                </c:pt>
                <c:pt idx="20">
                  <c:v>150</c:v>
                </c:pt>
                <c:pt idx="21">
                  <c:v>150</c:v>
                </c:pt>
                <c:pt idx="22">
                  <c:v>150</c:v>
                </c:pt>
                <c:pt idx="23">
                  <c:v>147</c:v>
                </c:pt>
                <c:pt idx="24">
                  <c:v>150</c:v>
                </c:pt>
                <c:pt idx="25">
                  <c:v>150</c:v>
                </c:pt>
                <c:pt idx="26">
                  <c:v>31.5</c:v>
                </c:pt>
                <c:pt idx="27">
                  <c:v>150</c:v>
                </c:pt>
                <c:pt idx="28">
                  <c:v>150</c:v>
                </c:pt>
                <c:pt idx="29">
                  <c:v>129</c:v>
                </c:pt>
                <c:pt idx="30">
                  <c:v>150</c:v>
                </c:pt>
                <c:pt idx="31">
                  <c:v>150</c:v>
                </c:pt>
                <c:pt idx="32">
                  <c:v>150</c:v>
                </c:pt>
                <c:pt idx="33">
                  <c:v>109</c:v>
                </c:pt>
                <c:pt idx="34">
                  <c:v>22.5</c:v>
                </c:pt>
                <c:pt idx="35">
                  <c:v>105</c:v>
                </c:pt>
                <c:pt idx="36">
                  <c:v>105</c:v>
                </c:pt>
                <c:pt idx="37">
                  <c:v>30</c:v>
                </c:pt>
                <c:pt idx="38">
                  <c:v>150</c:v>
                </c:pt>
                <c:pt idx="39">
                  <c:v>150</c:v>
                </c:pt>
                <c:pt idx="40">
                  <c:v>150</c:v>
                </c:pt>
                <c:pt idx="41">
                  <c:v>57.45</c:v>
                </c:pt>
                <c:pt idx="42">
                  <c:v>150</c:v>
                </c:pt>
                <c:pt idx="43">
                  <c:v>150</c:v>
                </c:pt>
                <c:pt idx="44">
                  <c:v>73.05</c:v>
                </c:pt>
                <c:pt idx="45">
                  <c:v>150</c:v>
                </c:pt>
                <c:pt idx="46">
                  <c:v>150</c:v>
                </c:pt>
                <c:pt idx="47">
                  <c:v>150</c:v>
                </c:pt>
                <c:pt idx="48">
                  <c:v>100</c:v>
                </c:pt>
                <c:pt idx="49">
                  <c:v>150</c:v>
                </c:pt>
                <c:pt idx="50">
                  <c:v>150</c:v>
                </c:pt>
                <c:pt idx="51">
                  <c:v>63.9</c:v>
                </c:pt>
                <c:pt idx="52">
                  <c:v>150</c:v>
                </c:pt>
                <c:pt idx="53">
                  <c:v>25.5</c:v>
                </c:pt>
                <c:pt idx="54">
                  <c:v>100</c:v>
                </c:pt>
              </c:numCache>
            </c:numRef>
          </c:xVal>
          <c:yVal>
            <c:numRef>
              <c:f>'raw data'!$V$4:$V$58</c:f>
              <c:numCache>
                <c:formatCode>General</c:formatCode>
                <c:ptCount val="55"/>
                <c:pt idx="0">
                  <c:v>11654</c:v>
                </c:pt>
                <c:pt idx="1">
                  <c:v>11674</c:v>
                </c:pt>
                <c:pt idx="2">
                  <c:v>4325</c:v>
                </c:pt>
                <c:pt idx="3">
                  <c:v>4199</c:v>
                </c:pt>
                <c:pt idx="4">
                  <c:v>1570</c:v>
                </c:pt>
                <c:pt idx="5">
                  <c:v>2563</c:v>
                </c:pt>
                <c:pt idx="6">
                  <c:v>8792</c:v>
                </c:pt>
                <c:pt idx="7">
                  <c:v>3980</c:v>
                </c:pt>
                <c:pt idx="8">
                  <c:v>3957</c:v>
                </c:pt>
                <c:pt idx="9">
                  <c:v>7477</c:v>
                </c:pt>
                <c:pt idx="10">
                  <c:v>51</c:v>
                </c:pt>
                <c:pt idx="11">
                  <c:v>9609</c:v>
                </c:pt>
                <c:pt idx="12">
                  <c:v>5914</c:v>
                </c:pt>
                <c:pt idx="13">
                  <c:v>9691</c:v>
                </c:pt>
                <c:pt idx="14">
                  <c:v>5747</c:v>
                </c:pt>
                <c:pt idx="15">
                  <c:v>7193</c:v>
                </c:pt>
                <c:pt idx="16">
                  <c:v>5550</c:v>
                </c:pt>
                <c:pt idx="17">
                  <c:v>1015</c:v>
                </c:pt>
                <c:pt idx="18">
                  <c:v>11774</c:v>
                </c:pt>
                <c:pt idx="19">
                  <c:v>8736</c:v>
                </c:pt>
                <c:pt idx="20">
                  <c:v>7193</c:v>
                </c:pt>
                <c:pt idx="21">
                  <c:v>5550</c:v>
                </c:pt>
                <c:pt idx="22">
                  <c:v>10056</c:v>
                </c:pt>
                <c:pt idx="23">
                  <c:v>2125</c:v>
                </c:pt>
                <c:pt idx="24">
                  <c:v>7493</c:v>
                </c:pt>
                <c:pt idx="25">
                  <c:v>8805</c:v>
                </c:pt>
                <c:pt idx="26">
                  <c:v>319</c:v>
                </c:pt>
                <c:pt idx="27">
                  <c:v>9677</c:v>
                </c:pt>
                <c:pt idx="28">
                  <c:v>13759</c:v>
                </c:pt>
                <c:pt idx="29">
                  <c:v>2582</c:v>
                </c:pt>
                <c:pt idx="30">
                  <c:v>4176</c:v>
                </c:pt>
                <c:pt idx="31">
                  <c:v>7602</c:v>
                </c:pt>
                <c:pt idx="32">
                  <c:v>9677</c:v>
                </c:pt>
                <c:pt idx="33">
                  <c:v>94</c:v>
                </c:pt>
                <c:pt idx="34">
                  <c:v>813</c:v>
                </c:pt>
                <c:pt idx="35">
                  <c:v>40</c:v>
                </c:pt>
                <c:pt idx="36">
                  <c:v>9304</c:v>
                </c:pt>
                <c:pt idx="37">
                  <c:v>4356</c:v>
                </c:pt>
                <c:pt idx="38">
                  <c:v>9734</c:v>
                </c:pt>
                <c:pt idx="39">
                  <c:v>1026</c:v>
                </c:pt>
                <c:pt idx="40">
                  <c:v>1200</c:v>
                </c:pt>
                <c:pt idx="41">
                  <c:v>1051</c:v>
                </c:pt>
                <c:pt idx="42">
                  <c:v>1213</c:v>
                </c:pt>
                <c:pt idx="43">
                  <c:v>8674</c:v>
                </c:pt>
                <c:pt idx="44">
                  <c:v>1189</c:v>
                </c:pt>
                <c:pt idx="45">
                  <c:v>4307</c:v>
                </c:pt>
                <c:pt idx="46">
                  <c:v>4017</c:v>
                </c:pt>
                <c:pt idx="47">
                  <c:v>2130</c:v>
                </c:pt>
                <c:pt idx="48">
                  <c:v>5741</c:v>
                </c:pt>
                <c:pt idx="49">
                  <c:v>9861</c:v>
                </c:pt>
                <c:pt idx="50">
                  <c:v>8352</c:v>
                </c:pt>
                <c:pt idx="51">
                  <c:v>5505</c:v>
                </c:pt>
                <c:pt idx="52">
                  <c:v>4863</c:v>
                </c:pt>
                <c:pt idx="53">
                  <c:v>545</c:v>
                </c:pt>
                <c:pt idx="54">
                  <c:v>8721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91712"/>
        <c:axId val="32698368"/>
      </c:scatterChart>
      <c:valAx>
        <c:axId val="32691712"/>
        <c:scaling>
          <c:orientation val="minMax"/>
          <c:max val="21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nl-BE"/>
                  <a:t>Start amount of DNA (ng)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nl-BE"/>
          </a:p>
        </c:txPr>
        <c:crossAx val="32698368"/>
        <c:crosses val="autoZero"/>
        <c:crossBetween val="midCat"/>
        <c:majorUnit val="50"/>
        <c:minorUnit val="10"/>
      </c:valAx>
      <c:valAx>
        <c:axId val="32698368"/>
        <c:scaling>
          <c:logBase val="10"/>
          <c:orientation val="minMax"/>
          <c:max val="25000"/>
          <c:min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nl-BE"/>
                  <a:t>Mean coverage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nl-BE"/>
          </a:p>
        </c:txPr>
        <c:crossAx val="32691712"/>
        <c:crosses val="autoZero"/>
        <c:crossBetween val="midCat"/>
        <c:majorUnit val="1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nl-B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EF13E-CBBA-438C-A888-30551EA35E2C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C6D59-F38A-48D8-BBFD-3DEAE01D344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81392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83058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3368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8359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44296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34092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20948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3545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68293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317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8713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4516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355-B350-400C-BBB1-433D4C458071}" type="datetimeFigureOut">
              <a:rPr lang="nl-BE" smtClean="0"/>
              <a:t>12/04/2016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84EE5-5BD1-4130-BF93-6E4372B91CF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86471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31640" y="465313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 </a:t>
            </a:r>
            <a:r>
              <a:rPr lang="nl-B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nl-B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 start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amount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of DNA in the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capture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step was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plotted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against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coverage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target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regions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(log</a:t>
            </a:r>
            <a:r>
              <a:rPr lang="nl-BE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55 FFPE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validation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samples. The horizontal red line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indicates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arbitrarily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set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coverage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threshold</a:t>
            </a:r>
            <a:r>
              <a:rPr lang="nl-B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of 300. </a:t>
            </a:r>
            <a:endParaRPr lang="nl-B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28184" y="2329135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300</a:t>
            </a:r>
            <a:endParaRPr lang="nl-BE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Grafiek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0166234"/>
              </p:ext>
            </p:extLst>
          </p:nvPr>
        </p:nvGraphicFramePr>
        <p:xfrm>
          <a:off x="2105439" y="1484784"/>
          <a:ext cx="4581525" cy="275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08623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57</Words>
  <Application>Microsoft Office PowerPoint</Application>
  <PresentationFormat>Diavoorstelling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Company>ICT Jessa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Guido Froyen</dc:creator>
  <cp:lastModifiedBy>Guido Froyen</cp:lastModifiedBy>
  <cp:revision>23</cp:revision>
  <dcterms:created xsi:type="dcterms:W3CDTF">2015-05-28T14:41:15Z</dcterms:created>
  <dcterms:modified xsi:type="dcterms:W3CDTF">2016-04-12T06:29:33Z</dcterms:modified>
</cp:coreProperties>
</file>