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16" autoAdjust="0"/>
    <p:restoredTop sz="94660"/>
  </p:normalViewPr>
  <p:slideViewPr>
    <p:cSldViewPr snapToGrid="0">
      <p:cViewPr>
        <p:scale>
          <a:sx n="70" d="100"/>
          <a:sy n="70" d="100"/>
        </p:scale>
        <p:origin x="-822" y="-9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189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12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2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15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64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91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570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7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23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32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59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A8AE0-42C2-44C0-A282-E642D1FF7A9B}" type="datetimeFigureOut">
              <a:rPr kumimoji="1" lang="ja-JP" altLang="en-US" smtClean="0"/>
              <a:t>2015/8/15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B81E3-9805-428A-9F1D-7CCA20785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011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4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8.jpeg"/><Relationship Id="rId17" Type="http://schemas.microsoft.com/office/2007/relationships/hdphoto" Target="../media/hdphoto6.wdp"/><Relationship Id="rId2" Type="http://schemas.openxmlformats.org/officeDocument/2006/relationships/image" Target="../media/image1.jpeg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7.png"/><Relationship Id="rId5" Type="http://schemas.microsoft.com/office/2007/relationships/hdphoto" Target="../media/hdphoto2.wdp"/><Relationship Id="rId15" Type="http://schemas.microsoft.com/office/2007/relationships/hdphoto" Target="../media/hdphoto5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pn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945" b="47507"/>
          <a:stretch/>
        </p:blipFill>
        <p:spPr>
          <a:xfrm>
            <a:off x="6561934" y="2135193"/>
            <a:ext cx="1620000" cy="1080000"/>
          </a:xfrm>
          <a:prstGeom prst="rect">
            <a:avLst/>
          </a:prstGeom>
          <a:ln>
            <a:solidFill>
              <a:schemeClr val="tx1"/>
            </a:solidFill>
            <a:miter lim="800000"/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945" b="47507"/>
          <a:stretch/>
        </p:blipFill>
        <p:spPr>
          <a:xfrm>
            <a:off x="4861592" y="2132471"/>
            <a:ext cx="1620000" cy="1080000"/>
          </a:xfrm>
          <a:prstGeom prst="rect">
            <a:avLst/>
          </a:prstGeom>
          <a:ln>
            <a:solidFill>
              <a:schemeClr val="tx1"/>
            </a:solidFill>
            <a:miter lim="800000"/>
          </a:ln>
        </p:spPr>
      </p:pic>
      <p:pic>
        <p:nvPicPr>
          <p:cNvPr id="2" name="図 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0945" b="47507"/>
          <a:stretch/>
        </p:blipFill>
        <p:spPr>
          <a:xfrm>
            <a:off x="3161250" y="2132471"/>
            <a:ext cx="1620000" cy="1080000"/>
          </a:xfrm>
          <a:prstGeom prst="rect">
            <a:avLst/>
          </a:prstGeom>
          <a:ln>
            <a:solidFill>
              <a:schemeClr val="tx1"/>
            </a:solidFill>
            <a:miter lim="800000"/>
          </a:ln>
        </p:spPr>
      </p:pic>
      <p:sp>
        <p:nvSpPr>
          <p:cNvPr id="5129" name="テキスト ボックス 22"/>
          <p:cNvSpPr txBox="1">
            <a:spLocks noChangeArrowheads="1"/>
          </p:cNvSpPr>
          <p:nvPr/>
        </p:nvSpPr>
        <p:spPr bwMode="auto">
          <a:xfrm>
            <a:off x="3689762" y="1864414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H&amp;E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0" name="テキスト ボックス 23"/>
          <p:cNvSpPr txBox="1">
            <a:spLocks noChangeArrowheads="1"/>
          </p:cNvSpPr>
          <p:nvPr/>
        </p:nvSpPr>
        <p:spPr bwMode="auto">
          <a:xfrm>
            <a:off x="6850266" y="1864414"/>
            <a:ext cx="10422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GalNAc-T3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1" name="テキスト ボックス 24"/>
          <p:cNvSpPr txBox="1">
            <a:spLocks noChangeArrowheads="1"/>
          </p:cNvSpPr>
          <p:nvPr/>
        </p:nvSpPr>
        <p:spPr bwMode="auto">
          <a:xfrm>
            <a:off x="5350030" y="1864414"/>
            <a:ext cx="6431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D2-40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4121817" y="3165123"/>
            <a:ext cx="11534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3212289" y="3147828"/>
            <a:ext cx="420567" cy="20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4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7" t="23940" r="20718" b="23569"/>
          <a:stretch>
            <a:fillRect/>
          </a:stretch>
        </p:blipFill>
        <p:spPr bwMode="auto">
          <a:xfrm>
            <a:off x="4861592" y="3743325"/>
            <a:ext cx="1620000" cy="1079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6" name="テキスト ボックス 9"/>
          <p:cNvSpPr txBox="1">
            <a:spLocks noChangeArrowheads="1"/>
          </p:cNvSpPr>
          <p:nvPr/>
        </p:nvSpPr>
        <p:spPr bwMode="auto">
          <a:xfrm>
            <a:off x="3689762" y="3488370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H&amp;E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7" name="テキスト ボックス 10"/>
          <p:cNvSpPr txBox="1">
            <a:spLocks noChangeArrowheads="1"/>
          </p:cNvSpPr>
          <p:nvPr/>
        </p:nvSpPr>
        <p:spPr bwMode="auto">
          <a:xfrm>
            <a:off x="6850797" y="3488370"/>
            <a:ext cx="10422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GalNAc-T3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8" name="テキスト ボックス 11"/>
          <p:cNvSpPr txBox="1">
            <a:spLocks noChangeArrowheads="1"/>
          </p:cNvSpPr>
          <p:nvPr/>
        </p:nvSpPr>
        <p:spPr bwMode="auto">
          <a:xfrm>
            <a:off x="5402954" y="3488370"/>
            <a:ext cx="5533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EVG</a:t>
            </a:r>
            <a:endParaRPr lang="en-US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161250" y="3743325"/>
            <a:ext cx="1620000" cy="1076400"/>
            <a:chOff x="2182813" y="4041775"/>
            <a:chExt cx="2519362" cy="1679575"/>
          </a:xfrm>
        </p:grpSpPr>
        <p:pic>
          <p:nvPicPr>
            <p:cNvPr id="5133" name="図 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2" t="17207" r="17812" b="30299"/>
            <a:stretch>
              <a:fillRect/>
            </a:stretch>
          </p:blipFill>
          <p:spPr bwMode="auto">
            <a:xfrm>
              <a:off x="2182813" y="4041775"/>
              <a:ext cx="2519362" cy="16795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直線コネクタ 12"/>
            <p:cNvCxnSpPr/>
            <p:nvPr/>
          </p:nvCxnSpPr>
          <p:spPr bwMode="auto">
            <a:xfrm flipV="1">
              <a:off x="2266950" y="5568950"/>
              <a:ext cx="654050" cy="31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グループ化 6"/>
          <p:cNvGrpSpPr/>
          <p:nvPr/>
        </p:nvGrpSpPr>
        <p:grpSpPr>
          <a:xfrm>
            <a:off x="6561934" y="3743680"/>
            <a:ext cx="1620000" cy="1076400"/>
            <a:chOff x="7312025" y="4041775"/>
            <a:chExt cx="2519363" cy="1679575"/>
          </a:xfrm>
        </p:grpSpPr>
        <p:pic>
          <p:nvPicPr>
            <p:cNvPr id="5135" name="図 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68" t="23636" r="17877" b="23871"/>
            <a:stretch>
              <a:fillRect/>
            </a:stretch>
          </p:blipFill>
          <p:spPr bwMode="auto">
            <a:xfrm>
              <a:off x="7312025" y="4041775"/>
              <a:ext cx="2519363" cy="16795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0" name="図 2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60" t="62317" r="28470" b="25706"/>
            <a:stretch>
              <a:fillRect/>
            </a:stretch>
          </p:blipFill>
          <p:spPr bwMode="auto">
            <a:xfrm>
              <a:off x="8931275" y="5181600"/>
              <a:ext cx="900113" cy="5397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" name="直線コネクタ 3"/>
            <p:cNvCxnSpPr/>
            <p:nvPr/>
          </p:nvCxnSpPr>
          <p:spPr bwMode="auto">
            <a:xfrm>
              <a:off x="8959850" y="5656263"/>
              <a:ext cx="3603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142" name="テキスト ボックス 8"/>
          <p:cNvSpPr txBox="1">
            <a:spLocks noChangeArrowheads="1"/>
          </p:cNvSpPr>
          <p:nvPr/>
        </p:nvSpPr>
        <p:spPr bwMode="auto">
          <a:xfrm>
            <a:off x="2436194" y="673937"/>
            <a:ext cx="180097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2</a:t>
            </a:r>
            <a:endParaRPr lang="ja-JP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3" name="テキスト ボックス 24"/>
          <p:cNvSpPr txBox="1">
            <a:spLocks noChangeArrowheads="1"/>
          </p:cNvSpPr>
          <p:nvPr/>
        </p:nvSpPr>
        <p:spPr bwMode="auto">
          <a:xfrm>
            <a:off x="2611070" y="2516782"/>
            <a:ext cx="5437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(+)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44" name="テキスト ボックス 11"/>
          <p:cNvSpPr txBox="1">
            <a:spLocks noChangeArrowheads="1"/>
          </p:cNvSpPr>
          <p:nvPr/>
        </p:nvSpPr>
        <p:spPr bwMode="auto">
          <a:xfrm>
            <a:off x="2660763" y="4127636"/>
            <a:ext cx="4940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v(+)</a:t>
            </a:r>
            <a:endParaRPr lang="en-US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56" t="35556" r="42216" b="42047"/>
          <a:stretch/>
        </p:blipFill>
        <p:spPr>
          <a:xfrm>
            <a:off x="4086450" y="2751671"/>
            <a:ext cx="694800" cy="460800"/>
          </a:xfrm>
          <a:prstGeom prst="rect">
            <a:avLst/>
          </a:prstGeom>
          <a:ln>
            <a:solidFill>
              <a:schemeClr val="tx1"/>
            </a:solidFill>
            <a:miter lim="800000"/>
          </a:ln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574" t="31110" r="42098" b="46493"/>
          <a:stretch/>
        </p:blipFill>
        <p:spPr>
          <a:xfrm>
            <a:off x="7487134" y="2754393"/>
            <a:ext cx="694800" cy="460800"/>
          </a:xfrm>
          <a:prstGeom prst="rect">
            <a:avLst/>
          </a:prstGeom>
          <a:ln>
            <a:solidFill>
              <a:schemeClr val="tx1"/>
            </a:solidFill>
            <a:miter lim="800000"/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725" t="38541" r="39947" b="39062"/>
          <a:stretch/>
        </p:blipFill>
        <p:spPr>
          <a:xfrm>
            <a:off x="5786792" y="2751671"/>
            <a:ext cx="694800" cy="460800"/>
          </a:xfrm>
          <a:prstGeom prst="rect">
            <a:avLst/>
          </a:prstGeom>
          <a:ln>
            <a:solidFill>
              <a:schemeClr val="tx1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761193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14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原田佳和</dc:creator>
  <cp:lastModifiedBy>Ella Flor, Ella Flor</cp:lastModifiedBy>
  <cp:revision>63</cp:revision>
  <cp:lastPrinted>2015-06-11T03:13:50Z</cp:lastPrinted>
  <dcterms:created xsi:type="dcterms:W3CDTF">2015-06-10T20:37:38Z</dcterms:created>
  <dcterms:modified xsi:type="dcterms:W3CDTF">2015-08-15T01:52:55Z</dcterms:modified>
</cp:coreProperties>
</file>