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420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15330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5001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8894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3679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263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59966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070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5110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6557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015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562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54E9D8-5D98-4906-B0C3-A90043A6F12C}" type="datetimeFigureOut">
              <a:rPr lang="en-US" smtClean="0"/>
              <a:t>6/24/2015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7C3C00-373C-453B-B621-E31D5F9FD41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8701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2000" y="533400"/>
            <a:ext cx="2376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</a:t>
            </a:r>
            <a:r>
              <a:rPr lang="en-US" smtClean="0"/>
              <a:t>Figure </a:t>
            </a:r>
            <a:r>
              <a:rPr lang="en-US"/>
              <a:t>S</a:t>
            </a:r>
            <a:r>
              <a:rPr lang="en-US" smtClean="0"/>
              <a:t>3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638800" y="133290"/>
            <a:ext cx="339067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x-none" sz="1000">
                <a:solidFill>
                  <a:schemeClr val="bg1">
                    <a:lumMod val="6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Antibody Responses in Vaccinated Pancreatic Cancer Patients</a:t>
            </a:r>
            <a:endParaRPr lang="en-US" sz="10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000" dirty="0">
              <a:solidFill>
                <a:schemeClr val="bg1">
                  <a:lumMod val="6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Patients with good DFS vs bad DFS for PSMC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73"/>
          <a:stretch/>
        </p:blipFill>
        <p:spPr bwMode="auto">
          <a:xfrm>
            <a:off x="76200" y="1405354"/>
            <a:ext cx="3536984" cy="310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200" y="1066800"/>
            <a:ext cx="3097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</a:t>
            </a:r>
            <a:endParaRPr lang="en-US" sz="1600" b="1" dirty="0"/>
          </a:p>
        </p:txBody>
      </p:sp>
      <p:pic>
        <p:nvPicPr>
          <p:cNvPr id="2052" name="Picture 4" descr="Patients with good DFS vs bad DFS for MYPT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94"/>
          <a:stretch/>
        </p:blipFill>
        <p:spPr bwMode="auto">
          <a:xfrm>
            <a:off x="2971800" y="1369814"/>
            <a:ext cx="3468282" cy="299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Patients with good DFS vs bad DFS for TFRC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80" r="13645"/>
          <a:stretch/>
        </p:blipFill>
        <p:spPr bwMode="auto">
          <a:xfrm>
            <a:off x="6084386" y="1385898"/>
            <a:ext cx="2923422" cy="3090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76200" y="1066800"/>
            <a:ext cx="2895600" cy="381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971800" y="1066800"/>
            <a:ext cx="3048000" cy="381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6019800" y="1066800"/>
            <a:ext cx="3048000" cy="3810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971800" y="1052502"/>
            <a:ext cx="30008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B</a:t>
            </a:r>
            <a:endParaRPr lang="en-US" sz="16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014900" y="1038204"/>
            <a:ext cx="2936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C</a:t>
            </a:r>
            <a:endParaRPr lang="en-US" sz="16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385900" y="5257800"/>
            <a:ext cx="8621908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</a:t>
            </a:r>
            <a:r>
              <a:rPr lang="en-U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S3.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Increased antibody response post-vaccination correlates with an improved disease free survival (DFS)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. Purified recombinant (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 PSMC5, (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 MYPT1 and (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) TFRC expressed in human HEK293 cells were resolved by SDS-PAGE and then transferred onto a nitrocellulose membrane. The membrane was cut into individual lanes. Each individual lane was probed with either pre-vaccination or post-vaccination serum of the various patients. Solid upward arrow indicates an increase post-vaccination whereas a dotted downward arrow shows a decrease post-vaccination in antibody response. </a:t>
            </a:r>
          </a:p>
        </p:txBody>
      </p:sp>
    </p:spTree>
    <p:extLst>
      <p:ext uri="{BB962C8B-B14F-4D97-AF65-F5344CB8AC3E}">
        <p14:creationId xmlns:p14="http://schemas.microsoft.com/office/powerpoint/2010/main" val="2506316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4724</TotalTime>
  <Words>108</Words>
  <Application>Microsoft Office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raa</dc:creator>
  <cp:lastModifiedBy>raa</cp:lastModifiedBy>
  <cp:revision>23</cp:revision>
  <dcterms:created xsi:type="dcterms:W3CDTF">2014-11-18T22:18:25Z</dcterms:created>
  <dcterms:modified xsi:type="dcterms:W3CDTF">2015-06-24T14:24:08Z</dcterms:modified>
</cp:coreProperties>
</file>