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49" d="100"/>
          <a:sy n="49" d="100"/>
        </p:scale>
        <p:origin x="-230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216D0-7B2C-42A7-9967-B950623F0543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B75FC-672A-488A-A3D6-BEC6145E5FB1}" type="slidenum">
              <a:rPr lang="fr-CA" smtClean="0"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AADC0-A422-476B-B741-11496C9E3F4B}" type="slidenum">
              <a:rPr lang="en-CA" smtClean="0"/>
              <a:pPr/>
              <a:t>1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99641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Box 169"/>
          <p:cNvSpPr txBox="1"/>
          <p:nvPr/>
        </p:nvSpPr>
        <p:spPr>
          <a:xfrm>
            <a:off x="24746" y="8718847"/>
            <a:ext cx="6833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Pickles </a:t>
            </a:r>
            <a:r>
              <a:rPr lang="en-CA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CA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en-C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812832" y="4557711"/>
            <a:ext cx="4887355" cy="1290043"/>
            <a:chOff x="447539" y="4557711"/>
            <a:chExt cx="4887355" cy="1290043"/>
          </a:xfrm>
        </p:grpSpPr>
        <p:grpSp>
          <p:nvGrpSpPr>
            <p:cNvPr id="3" name="Group 16"/>
            <p:cNvGrpSpPr/>
            <p:nvPr/>
          </p:nvGrpSpPr>
          <p:grpSpPr>
            <a:xfrm>
              <a:off x="447539" y="4776804"/>
              <a:ext cx="4887355" cy="1070950"/>
              <a:chOff x="447539" y="4776804"/>
              <a:chExt cx="4887355" cy="1070950"/>
            </a:xfrm>
          </p:grpSpPr>
          <p:grpSp>
            <p:nvGrpSpPr>
              <p:cNvPr id="4" name="Group 14"/>
              <p:cNvGrpSpPr/>
              <p:nvPr/>
            </p:nvGrpSpPr>
            <p:grpSpPr>
              <a:xfrm>
                <a:off x="447539" y="4792965"/>
                <a:ext cx="4887355" cy="1054789"/>
                <a:chOff x="447539" y="4792965"/>
                <a:chExt cx="4887355" cy="1054789"/>
              </a:xfrm>
            </p:grpSpPr>
            <p:grpSp>
              <p:nvGrpSpPr>
                <p:cNvPr id="5" name="Group 13"/>
                <p:cNvGrpSpPr/>
                <p:nvPr/>
              </p:nvGrpSpPr>
              <p:grpSpPr>
                <a:xfrm>
                  <a:off x="945609" y="4792965"/>
                  <a:ext cx="4389285" cy="1054789"/>
                  <a:chOff x="945609" y="4792965"/>
                  <a:chExt cx="4389285" cy="1054789"/>
                </a:xfrm>
              </p:grpSpPr>
              <p:grpSp>
                <p:nvGrpSpPr>
                  <p:cNvPr id="7" name="Group 11"/>
                  <p:cNvGrpSpPr/>
                  <p:nvPr/>
                </p:nvGrpSpPr>
                <p:grpSpPr>
                  <a:xfrm>
                    <a:off x="945609" y="4792965"/>
                    <a:ext cx="3886772" cy="1054789"/>
                    <a:chOff x="945609" y="4792965"/>
                    <a:chExt cx="3886772" cy="1054789"/>
                  </a:xfrm>
                </p:grpSpPr>
                <p:grpSp>
                  <p:nvGrpSpPr>
                    <p:cNvPr id="8" name="Group 8"/>
                    <p:cNvGrpSpPr/>
                    <p:nvPr/>
                  </p:nvGrpSpPr>
                  <p:grpSpPr>
                    <a:xfrm>
                      <a:off x="945609" y="4792965"/>
                      <a:ext cx="3886772" cy="1054789"/>
                      <a:chOff x="945609" y="4792965"/>
                      <a:chExt cx="3886772" cy="1054789"/>
                    </a:xfrm>
                  </p:grpSpPr>
                  <p:grpSp>
                    <p:nvGrpSpPr>
                      <p:cNvPr id="9" name="Group 7"/>
                      <p:cNvGrpSpPr/>
                      <p:nvPr/>
                    </p:nvGrpSpPr>
                    <p:grpSpPr>
                      <a:xfrm>
                        <a:off x="1117279" y="4792965"/>
                        <a:ext cx="3715102" cy="1054789"/>
                        <a:chOff x="1117279" y="4792965"/>
                        <a:chExt cx="3715102" cy="1054789"/>
                      </a:xfrm>
                    </p:grpSpPr>
                    <p:sp>
                      <p:nvSpPr>
                        <p:cNvPr id="119" name="TextBox 118"/>
                        <p:cNvSpPr txBox="1"/>
                        <p:nvPr/>
                      </p:nvSpPr>
                      <p:spPr>
                        <a:xfrm>
                          <a:off x="1289258" y="4792965"/>
                          <a:ext cx="548192" cy="2462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CA" sz="1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Input</a:t>
                          </a:r>
                          <a:endParaRPr lang="en-CA" sz="1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33" name="TextBox 132"/>
                        <p:cNvSpPr txBox="1"/>
                        <p:nvPr/>
                      </p:nvSpPr>
                      <p:spPr>
                        <a:xfrm>
                          <a:off x="1687792" y="4792965"/>
                          <a:ext cx="706775" cy="2462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CA" sz="1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AMF7-63</a:t>
                          </a:r>
                          <a:endParaRPr lang="en-CA" sz="1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grpSp>
                      <p:nvGrpSpPr>
                        <p:cNvPr id="10" name="Group 6"/>
                        <p:cNvGrpSpPr/>
                        <p:nvPr/>
                      </p:nvGrpSpPr>
                      <p:grpSpPr>
                        <a:xfrm>
                          <a:off x="1117279" y="4943215"/>
                          <a:ext cx="3715102" cy="904539"/>
                          <a:chOff x="1117279" y="4704807"/>
                          <a:chExt cx="3715102" cy="904539"/>
                        </a:xfrm>
                      </p:grpSpPr>
                      <p:grpSp>
                        <p:nvGrpSpPr>
                          <p:cNvPr id="11" name="Group 3"/>
                          <p:cNvGrpSpPr/>
                          <p:nvPr/>
                        </p:nvGrpSpPr>
                        <p:grpSpPr>
                          <a:xfrm>
                            <a:off x="1117279" y="4704807"/>
                            <a:ext cx="3715102" cy="904539"/>
                            <a:chOff x="1117279" y="4704807"/>
                            <a:chExt cx="3715102" cy="904539"/>
                          </a:xfrm>
                        </p:grpSpPr>
                        <p:pic>
                          <p:nvPicPr>
                            <p:cNvPr id="80" name="Picture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 rotWithShape="1">
                            <a:blip r:embed="rId3" cstate="print">
                              <a:extLst>
                                <a:ext uri="{28A0092B-C50C-407E-A947-70E740481C1C}">
                                  <a14:useLocalDpi xmlns="" xmlns:a14="http://schemas.microsoft.com/office/drawing/2010/main" val="0"/>
                                </a:ext>
                              </a:extLst>
                            </a:blip>
                            <a:srcRect l="4486" t="24364" r="81532" b="68906"/>
                            <a:stretch/>
                          </p:blipFill>
                          <p:spPr bwMode="auto">
                            <a:xfrm>
                              <a:off x="1124745" y="5105290"/>
                              <a:ext cx="1578922" cy="5040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=""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=""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  <p:sp>
                          <p:nvSpPr>
                            <p:cNvPr id="121" name="TextBox 120"/>
                            <p:cNvSpPr txBox="1"/>
                            <p:nvPr/>
                          </p:nvSpPr>
                          <p:spPr>
                            <a:xfrm rot="19621331">
                              <a:off x="1117279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WT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2" name="TextBox 121"/>
                            <p:cNvSpPr txBox="1"/>
                            <p:nvPr/>
                          </p:nvSpPr>
                          <p:spPr>
                            <a:xfrm rot="19621331">
                              <a:off x="1314464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G93A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3" name="TextBox 122"/>
                            <p:cNvSpPr txBox="1"/>
                            <p:nvPr/>
                          </p:nvSpPr>
                          <p:spPr>
                            <a:xfrm rot="19621331">
                              <a:off x="1578823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WT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4" name="TextBox 123"/>
                            <p:cNvSpPr txBox="1"/>
                            <p:nvPr/>
                          </p:nvSpPr>
                          <p:spPr>
                            <a:xfrm rot="19621331">
                              <a:off x="1838910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G93A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5" name="TextBox 124"/>
                            <p:cNvSpPr txBox="1"/>
                            <p:nvPr/>
                          </p:nvSpPr>
                          <p:spPr>
                            <a:xfrm rot="19621331">
                              <a:off x="2103088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WT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6" name="TextBox 125"/>
                            <p:cNvSpPr txBox="1"/>
                            <p:nvPr/>
                          </p:nvSpPr>
                          <p:spPr>
                            <a:xfrm rot="19621331">
                              <a:off x="2322576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G93A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7" name="TextBox 126"/>
                            <p:cNvSpPr txBox="1"/>
                            <p:nvPr/>
                          </p:nvSpPr>
                          <p:spPr>
                            <a:xfrm rot="19621331">
                              <a:off x="2697753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WT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8" name="TextBox 127"/>
                            <p:cNvSpPr txBox="1"/>
                            <p:nvPr/>
                          </p:nvSpPr>
                          <p:spPr>
                            <a:xfrm rot="19621331">
                              <a:off x="2869144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G93A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9" name="TextBox 128"/>
                            <p:cNvSpPr txBox="1"/>
                            <p:nvPr/>
                          </p:nvSpPr>
                          <p:spPr>
                            <a:xfrm rot="19621331">
                              <a:off x="3164550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WT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30" name="TextBox 129"/>
                            <p:cNvSpPr txBox="1"/>
                            <p:nvPr/>
                          </p:nvSpPr>
                          <p:spPr>
                            <a:xfrm rot="19621331">
                              <a:off x="3402696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G93A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31" name="TextBox 130"/>
                            <p:cNvSpPr txBox="1"/>
                            <p:nvPr/>
                          </p:nvSpPr>
                          <p:spPr>
                            <a:xfrm rot="19621331">
                              <a:off x="3748558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WT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32" name="TextBox 131"/>
                            <p:cNvSpPr txBox="1"/>
                            <p:nvPr/>
                          </p:nvSpPr>
                          <p:spPr>
                            <a:xfrm rot="19621331">
                              <a:off x="3927142" y="4704807"/>
                              <a:ext cx="905239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G93A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</p:grpSp>
                      <p:cxnSp>
                        <p:nvCxnSpPr>
                          <p:cNvPr id="6" name="Straight Connector 5"/>
                          <p:cNvCxnSpPr/>
                          <p:nvPr/>
                        </p:nvCxnSpPr>
                        <p:spPr>
                          <a:xfrm>
                            <a:off x="1318646" y="4780650"/>
                            <a:ext cx="393808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34" name="Straight Connector 133"/>
                          <p:cNvCxnSpPr/>
                          <p:nvPr/>
                        </p:nvCxnSpPr>
                        <p:spPr>
                          <a:xfrm>
                            <a:off x="1840552" y="4780650"/>
                            <a:ext cx="393808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35" name="Straight Connector 134"/>
                          <p:cNvCxnSpPr/>
                          <p:nvPr/>
                        </p:nvCxnSpPr>
                        <p:spPr>
                          <a:xfrm>
                            <a:off x="2350250" y="4780650"/>
                            <a:ext cx="393808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36" name="Straight Connector 135"/>
                          <p:cNvCxnSpPr/>
                          <p:nvPr/>
                        </p:nvCxnSpPr>
                        <p:spPr>
                          <a:xfrm>
                            <a:off x="2861680" y="4780650"/>
                            <a:ext cx="393808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37" name="Straight Connector 136"/>
                          <p:cNvCxnSpPr/>
                          <p:nvPr/>
                        </p:nvCxnSpPr>
                        <p:spPr>
                          <a:xfrm>
                            <a:off x="3387858" y="4780650"/>
                            <a:ext cx="393808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38" name="Straight Connector 137"/>
                          <p:cNvCxnSpPr/>
                          <p:nvPr/>
                        </p:nvCxnSpPr>
                        <p:spPr>
                          <a:xfrm>
                            <a:off x="3906662" y="4780650"/>
                            <a:ext cx="393808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39" name="TextBox 138"/>
                        <p:cNvSpPr txBox="1"/>
                        <p:nvPr/>
                      </p:nvSpPr>
                      <p:spPr>
                        <a:xfrm>
                          <a:off x="2357986" y="4792965"/>
                          <a:ext cx="706775" cy="2462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CA" sz="1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IgG</a:t>
                          </a:r>
                          <a:endParaRPr lang="en-CA" sz="1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40" name="TextBox 139"/>
                        <p:cNvSpPr txBox="1"/>
                        <p:nvPr/>
                      </p:nvSpPr>
                      <p:spPr>
                        <a:xfrm>
                          <a:off x="2843938" y="4792965"/>
                          <a:ext cx="548192" cy="2462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CA" sz="1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Input</a:t>
                          </a:r>
                          <a:endParaRPr lang="en-CA" sz="1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41" name="TextBox 140"/>
                        <p:cNvSpPr txBox="1"/>
                        <p:nvPr/>
                      </p:nvSpPr>
                      <p:spPr>
                        <a:xfrm>
                          <a:off x="3254045" y="4792965"/>
                          <a:ext cx="706775" cy="2462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CA" sz="1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AMF7-63</a:t>
                          </a:r>
                          <a:endParaRPr lang="en-CA" sz="1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42" name="TextBox 141"/>
                        <p:cNvSpPr txBox="1"/>
                        <p:nvPr/>
                      </p:nvSpPr>
                      <p:spPr>
                        <a:xfrm>
                          <a:off x="3922507" y="4792965"/>
                          <a:ext cx="706775" cy="2462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CA" sz="1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IgG</a:t>
                          </a:r>
                          <a:endParaRPr lang="en-CA" sz="1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  <p:cxnSp>
                    <p:nvCxnSpPr>
                      <p:cNvPr id="152" name="Straight Connector 151"/>
                      <p:cNvCxnSpPr/>
                      <p:nvPr/>
                    </p:nvCxnSpPr>
                    <p:spPr>
                      <a:xfrm>
                        <a:off x="945609" y="5452558"/>
                        <a:ext cx="172079" cy="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53" name="Straight Arrow Connector 152"/>
                    <p:cNvCxnSpPr/>
                    <p:nvPr/>
                  </p:nvCxnSpPr>
                  <p:spPr>
                    <a:xfrm flipH="1">
                      <a:off x="4303752" y="5560375"/>
                      <a:ext cx="260546" cy="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Straight Arrow Connector 153"/>
                    <p:cNvCxnSpPr/>
                    <p:nvPr/>
                  </p:nvCxnSpPr>
                  <p:spPr>
                    <a:xfrm flipH="1">
                      <a:off x="4303752" y="5710367"/>
                      <a:ext cx="260546" cy="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57" name="TextBox 156"/>
                  <p:cNvSpPr txBox="1"/>
                  <p:nvPr/>
                </p:nvSpPr>
                <p:spPr>
                  <a:xfrm>
                    <a:off x="4509120" y="5436096"/>
                    <a:ext cx="825774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CA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hSOD1</a:t>
                    </a:r>
                    <a:endParaRPr lang="en-CA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8" name="TextBox 157"/>
                  <p:cNvSpPr txBox="1"/>
                  <p:nvPr/>
                </p:nvSpPr>
                <p:spPr>
                  <a:xfrm>
                    <a:off x="4509120" y="5580112"/>
                    <a:ext cx="825774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CA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rSOD1</a:t>
                    </a:r>
                    <a:endParaRPr lang="en-CA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1" name="TextBox 160"/>
                <p:cNvSpPr txBox="1"/>
                <p:nvPr/>
              </p:nvSpPr>
              <p:spPr>
                <a:xfrm>
                  <a:off x="447539" y="5306356"/>
                  <a:ext cx="62174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20 </a:t>
                  </a:r>
                  <a:r>
                    <a:rPr lang="en-CA" sz="10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CA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62" name="Straight Connector 161"/>
              <p:cNvCxnSpPr/>
              <p:nvPr/>
            </p:nvCxnSpPr>
            <p:spPr>
              <a:xfrm>
                <a:off x="1213582" y="4777726"/>
                <a:ext cx="144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2792148" y="4776804"/>
                <a:ext cx="144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" name="TextBox 163"/>
            <p:cNvSpPr txBox="1"/>
            <p:nvPr/>
          </p:nvSpPr>
          <p:spPr>
            <a:xfrm>
              <a:off x="1224624" y="4557711"/>
              <a:ext cx="14196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Spinal Cord</a:t>
              </a:r>
              <a:endParaRPr lang="en-CA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2818256" y="4557711"/>
              <a:ext cx="14196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Liver</a:t>
              </a:r>
              <a:endParaRPr lang="en-CA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9"/>
          <p:cNvGrpSpPr/>
          <p:nvPr/>
        </p:nvGrpSpPr>
        <p:grpSpPr>
          <a:xfrm>
            <a:off x="803026" y="2508857"/>
            <a:ext cx="4938940" cy="1440934"/>
            <a:chOff x="442424" y="6444208"/>
            <a:chExt cx="4938940" cy="1440934"/>
          </a:xfrm>
        </p:grpSpPr>
        <p:grpSp>
          <p:nvGrpSpPr>
            <p:cNvPr id="13" name="Group 18"/>
            <p:cNvGrpSpPr/>
            <p:nvPr/>
          </p:nvGrpSpPr>
          <p:grpSpPr>
            <a:xfrm>
              <a:off x="442424" y="6444208"/>
              <a:ext cx="4938940" cy="1440934"/>
              <a:chOff x="442424" y="6452254"/>
              <a:chExt cx="4938940" cy="1440934"/>
            </a:xfrm>
          </p:grpSpPr>
          <p:pic>
            <p:nvPicPr>
              <p:cNvPr id="79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4404" t="69128" r="81570" b="24997"/>
              <a:stretch/>
            </p:blipFill>
            <p:spPr bwMode="auto">
              <a:xfrm>
                <a:off x="1124744" y="7435277"/>
                <a:ext cx="1583614" cy="439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" name="Group 165"/>
              <p:cNvGrpSpPr/>
              <p:nvPr/>
            </p:nvGrpSpPr>
            <p:grpSpPr>
              <a:xfrm>
                <a:off x="442424" y="6452254"/>
                <a:ext cx="4938940" cy="1440934"/>
                <a:chOff x="440198" y="4364022"/>
                <a:chExt cx="4938940" cy="1440934"/>
              </a:xfrm>
            </p:grpSpPr>
            <p:grpSp>
              <p:nvGrpSpPr>
                <p:cNvPr id="15" name="Group 166"/>
                <p:cNvGrpSpPr/>
                <p:nvPr/>
              </p:nvGrpSpPr>
              <p:grpSpPr>
                <a:xfrm>
                  <a:off x="440198" y="4531295"/>
                  <a:ext cx="4938940" cy="1273661"/>
                  <a:chOff x="440198" y="4531295"/>
                  <a:chExt cx="4938940" cy="1273661"/>
                </a:xfrm>
              </p:grpSpPr>
              <p:grpSp>
                <p:nvGrpSpPr>
                  <p:cNvPr id="16" name="Group 170"/>
                  <p:cNvGrpSpPr/>
                  <p:nvPr/>
                </p:nvGrpSpPr>
                <p:grpSpPr>
                  <a:xfrm>
                    <a:off x="440198" y="4531295"/>
                    <a:ext cx="4938940" cy="1273661"/>
                    <a:chOff x="440198" y="4531295"/>
                    <a:chExt cx="4938940" cy="1273661"/>
                  </a:xfrm>
                </p:grpSpPr>
                <p:grpSp>
                  <p:nvGrpSpPr>
                    <p:cNvPr id="17" name="Group 173"/>
                    <p:cNvGrpSpPr/>
                    <p:nvPr/>
                  </p:nvGrpSpPr>
                  <p:grpSpPr>
                    <a:xfrm>
                      <a:off x="945609" y="4531295"/>
                      <a:ext cx="4433529" cy="1273661"/>
                      <a:chOff x="945609" y="4531295"/>
                      <a:chExt cx="4433529" cy="1273661"/>
                    </a:xfrm>
                  </p:grpSpPr>
                  <p:grpSp>
                    <p:nvGrpSpPr>
                      <p:cNvPr id="18" name="Group 175"/>
                      <p:cNvGrpSpPr/>
                      <p:nvPr/>
                    </p:nvGrpSpPr>
                    <p:grpSpPr>
                      <a:xfrm>
                        <a:off x="945609" y="4531295"/>
                        <a:ext cx="3955992" cy="1157695"/>
                        <a:chOff x="945609" y="4531295"/>
                        <a:chExt cx="3955992" cy="1157695"/>
                      </a:xfrm>
                    </p:grpSpPr>
                    <p:grpSp>
                      <p:nvGrpSpPr>
                        <p:cNvPr id="19" name="Group 178"/>
                        <p:cNvGrpSpPr/>
                        <p:nvPr/>
                      </p:nvGrpSpPr>
                      <p:grpSpPr>
                        <a:xfrm>
                          <a:off x="945609" y="4531295"/>
                          <a:ext cx="3955992" cy="932561"/>
                          <a:chOff x="945609" y="4531295"/>
                          <a:chExt cx="3955992" cy="932561"/>
                        </a:xfrm>
                      </p:grpSpPr>
                      <p:grpSp>
                        <p:nvGrpSpPr>
                          <p:cNvPr id="20" name="Group 181"/>
                          <p:cNvGrpSpPr/>
                          <p:nvPr/>
                        </p:nvGrpSpPr>
                        <p:grpSpPr>
                          <a:xfrm>
                            <a:off x="1118608" y="4531295"/>
                            <a:ext cx="3782993" cy="820093"/>
                            <a:chOff x="1118608" y="4531295"/>
                            <a:chExt cx="3782993" cy="820093"/>
                          </a:xfrm>
                        </p:grpSpPr>
                        <p:sp>
                          <p:nvSpPr>
                            <p:cNvPr id="184" name="TextBox 183"/>
                            <p:cNvSpPr txBox="1"/>
                            <p:nvPr/>
                          </p:nvSpPr>
                          <p:spPr>
                            <a:xfrm>
                              <a:off x="1221836" y="5105167"/>
                              <a:ext cx="548192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Input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85" name="TextBox 184"/>
                            <p:cNvSpPr txBox="1"/>
                            <p:nvPr/>
                          </p:nvSpPr>
                          <p:spPr>
                            <a:xfrm>
                              <a:off x="1719542" y="4709666"/>
                              <a:ext cx="706775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WT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grpSp>
                          <p:nvGrpSpPr>
                            <p:cNvPr id="21" name="Group 185"/>
                            <p:cNvGrpSpPr/>
                            <p:nvPr/>
                          </p:nvGrpSpPr>
                          <p:grpSpPr>
                            <a:xfrm>
                              <a:off x="1118608" y="4531295"/>
                              <a:ext cx="3782993" cy="680190"/>
                              <a:chOff x="1118608" y="4292887"/>
                              <a:chExt cx="3782993" cy="680190"/>
                            </a:xfrm>
                          </p:grpSpPr>
                          <p:grpSp>
                            <p:nvGrpSpPr>
                              <p:cNvPr id="22" name="Group 190"/>
                              <p:cNvGrpSpPr/>
                              <p:nvPr/>
                            </p:nvGrpSpPr>
                            <p:grpSpPr>
                              <a:xfrm>
                                <a:off x="1118608" y="4292887"/>
                                <a:ext cx="3782993" cy="680190"/>
                                <a:chOff x="1118608" y="4292887"/>
                                <a:chExt cx="3782993" cy="680190"/>
                              </a:xfrm>
                            </p:grpSpPr>
                            <p:sp>
                              <p:nvSpPr>
                                <p:cNvPr id="199" name="TextBox 198"/>
                                <p:cNvSpPr txBox="1"/>
                                <p:nvPr/>
                              </p:nvSpPr>
                              <p:spPr>
                                <a:xfrm rot="19621331">
                                  <a:off x="1118608" y="4292887"/>
                                  <a:ext cx="905239" cy="246221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CA" sz="1000" dirty="0" smtClean="0">
                                      <a:latin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a:t>WT</a:t>
                                  </a:r>
                                  <a:endParaRPr lang="en-CA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00" name="TextBox 199"/>
                                <p:cNvSpPr txBox="1"/>
                                <p:nvPr/>
                              </p:nvSpPr>
                              <p:spPr>
                                <a:xfrm rot="19621331">
                                  <a:off x="1315793" y="4292887"/>
                                  <a:ext cx="905239" cy="246221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CA" sz="1000" dirty="0" smtClean="0">
                                      <a:latin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a:t>G93A</a:t>
                                  </a:r>
                                  <a:endParaRPr lang="en-CA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01" name="TextBox 200"/>
                                <p:cNvSpPr txBox="1"/>
                                <p:nvPr/>
                              </p:nvSpPr>
                              <p:spPr>
                                <a:xfrm rot="19621331">
                                  <a:off x="1578823" y="4704807"/>
                                  <a:ext cx="905239" cy="246221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CA" sz="1000" dirty="0" smtClean="0">
                                      <a:latin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a:t>AMF7-63</a:t>
                                  </a:r>
                                  <a:endParaRPr lang="en-CA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02" name="TextBox 201"/>
                                <p:cNvSpPr txBox="1"/>
                                <p:nvPr/>
                              </p:nvSpPr>
                              <p:spPr>
                                <a:xfrm rot="19621331">
                                  <a:off x="1890528" y="4704807"/>
                                  <a:ext cx="905239" cy="246221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CA" sz="1000" dirty="0" smtClean="0">
                                      <a:latin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a:t>IgG</a:t>
                                  </a:r>
                                  <a:endParaRPr lang="en-CA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03" name="TextBox 202"/>
                                <p:cNvSpPr txBox="1"/>
                                <p:nvPr/>
                              </p:nvSpPr>
                              <p:spPr>
                                <a:xfrm rot="19621331">
                                  <a:off x="2103088" y="4704807"/>
                                  <a:ext cx="905239" cy="246221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CA" sz="1000" dirty="0" smtClean="0">
                                      <a:latin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a:t>AMF7-63</a:t>
                                  </a:r>
                                  <a:endParaRPr lang="en-CA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04" name="TextBox 203"/>
                                <p:cNvSpPr txBox="1"/>
                                <p:nvPr/>
                              </p:nvSpPr>
                              <p:spPr>
                                <a:xfrm rot="19621331">
                                  <a:off x="2388942" y="4704807"/>
                                  <a:ext cx="905239" cy="246221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CA" sz="1000" dirty="0" smtClean="0">
                                      <a:latin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a:t>IgG</a:t>
                                  </a:r>
                                  <a:endParaRPr lang="en-CA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07" name="TextBox 206"/>
                                <p:cNvSpPr txBox="1"/>
                                <p:nvPr/>
                              </p:nvSpPr>
                              <p:spPr>
                                <a:xfrm rot="19621331">
                                  <a:off x="3241144" y="4726856"/>
                                  <a:ext cx="905239" cy="246221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CA" sz="1000" dirty="0" smtClean="0">
                                      <a:latin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a:t>AMF7-63</a:t>
                                  </a:r>
                                  <a:endParaRPr lang="en-CA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09" name="TextBox 208"/>
                                <p:cNvSpPr txBox="1"/>
                                <p:nvPr/>
                              </p:nvSpPr>
                              <p:spPr>
                                <a:xfrm rot="19621331">
                                  <a:off x="3484932" y="4704807"/>
                                  <a:ext cx="905239" cy="246221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CA" sz="1000" dirty="0" smtClean="0">
                                      <a:latin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a:t>IgG</a:t>
                                  </a:r>
                                  <a:endParaRPr lang="en-CA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10" name="TextBox 209"/>
                                <p:cNvSpPr txBox="1"/>
                                <p:nvPr/>
                              </p:nvSpPr>
                              <p:spPr>
                                <a:xfrm rot="19621331">
                                  <a:off x="3751023" y="4704807"/>
                                  <a:ext cx="905239" cy="246221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CA" sz="1000" dirty="0" smtClean="0">
                                      <a:latin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a:t>AMF7-63</a:t>
                                  </a:r>
                                  <a:endParaRPr lang="en-CA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211" name="TextBox 210"/>
                                <p:cNvSpPr txBox="1"/>
                                <p:nvPr/>
                              </p:nvSpPr>
                              <p:spPr>
                                <a:xfrm rot="19621331">
                                  <a:off x="3996362" y="4704807"/>
                                  <a:ext cx="905239" cy="246221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CA" sz="1000" dirty="0" smtClean="0">
                                      <a:latin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a:t>IgG</a:t>
                                  </a:r>
                                  <a:endParaRPr lang="en-CA" sz="1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endParaRPr>
                                </a:p>
                              </p:txBody>
                            </p:sp>
                          </p:grpSp>
                          <p:cxnSp>
                            <p:nvCxnSpPr>
                              <p:cNvPr id="192" name="Straight Connector 191"/>
                              <p:cNvCxnSpPr/>
                              <p:nvPr/>
                            </p:nvCxnSpPr>
                            <p:spPr>
                              <a:xfrm>
                                <a:off x="1202880" y="4678774"/>
                                <a:ext cx="393808" cy="0"/>
                              </a:xfrm>
                              <a:prstGeom prst="line">
                                <a:avLst/>
                              </a:prstGeom>
                              <a:ln w="19050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3" name="Straight Connector 192"/>
                              <p:cNvCxnSpPr/>
                              <p:nvPr/>
                            </p:nvCxnSpPr>
                            <p:spPr>
                              <a:xfrm>
                                <a:off x="1700586" y="4678774"/>
                                <a:ext cx="393808" cy="0"/>
                              </a:xfrm>
                              <a:prstGeom prst="line">
                                <a:avLst/>
                              </a:prstGeom>
                              <a:ln w="19050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4" name="Straight Connector 193"/>
                              <p:cNvCxnSpPr/>
                              <p:nvPr/>
                            </p:nvCxnSpPr>
                            <p:spPr>
                              <a:xfrm>
                                <a:off x="2268282" y="4678774"/>
                                <a:ext cx="393808" cy="0"/>
                              </a:xfrm>
                              <a:prstGeom prst="line">
                                <a:avLst/>
                              </a:prstGeom>
                              <a:ln w="19050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5" name="Straight Connector 194"/>
                              <p:cNvCxnSpPr/>
                              <p:nvPr/>
                            </p:nvCxnSpPr>
                            <p:spPr>
                              <a:xfrm>
                                <a:off x="2768006" y="4678774"/>
                                <a:ext cx="393808" cy="0"/>
                              </a:xfrm>
                              <a:prstGeom prst="line">
                                <a:avLst/>
                              </a:prstGeom>
                              <a:ln w="19050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6" name="Straight Connector 195"/>
                              <p:cNvCxnSpPr/>
                              <p:nvPr/>
                            </p:nvCxnSpPr>
                            <p:spPr>
                              <a:xfrm>
                                <a:off x="3297462" y="4678774"/>
                                <a:ext cx="393808" cy="0"/>
                              </a:xfrm>
                              <a:prstGeom prst="line">
                                <a:avLst/>
                              </a:prstGeom>
                              <a:ln w="19050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7" name="Straight Connector 196"/>
                              <p:cNvCxnSpPr/>
                              <p:nvPr/>
                            </p:nvCxnSpPr>
                            <p:spPr>
                              <a:xfrm>
                                <a:off x="3788818" y="4678774"/>
                                <a:ext cx="393808" cy="0"/>
                              </a:xfrm>
                              <a:prstGeom prst="line">
                                <a:avLst/>
                              </a:prstGeom>
                              <a:ln w="19050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sp>
                          <p:nvSpPr>
                            <p:cNvPr id="187" name="TextBox 186"/>
                            <p:cNvSpPr txBox="1"/>
                            <p:nvPr/>
                          </p:nvSpPr>
                          <p:spPr>
                            <a:xfrm>
                              <a:off x="2204642" y="4709666"/>
                              <a:ext cx="706775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G93A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88" name="TextBox 187"/>
                            <p:cNvSpPr txBox="1"/>
                            <p:nvPr/>
                          </p:nvSpPr>
                          <p:spPr>
                            <a:xfrm>
                              <a:off x="2806012" y="5105167"/>
                              <a:ext cx="548192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Input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89" name="TextBox 188"/>
                            <p:cNvSpPr txBox="1"/>
                            <p:nvPr/>
                          </p:nvSpPr>
                          <p:spPr>
                            <a:xfrm>
                              <a:off x="3323895" y="4709666"/>
                              <a:ext cx="706775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WT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90" name="TextBox 189"/>
                            <p:cNvSpPr txBox="1"/>
                            <p:nvPr/>
                          </p:nvSpPr>
                          <p:spPr>
                            <a:xfrm>
                              <a:off x="3761865" y="4709666"/>
                              <a:ext cx="706775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CA" sz="1000" dirty="0" smtClean="0">
                                  <a:latin typeface="Arial" panose="020B0604020202020204" pitchFamily="34" charset="0"/>
                                  <a:cs typeface="Arial" panose="020B0604020202020204" pitchFamily="34" charset="0"/>
                                </a:rPr>
                                <a:t>G93A</a:t>
                              </a:r>
                              <a:endParaRPr lang="en-CA" sz="1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endParaRPr>
                            </a:p>
                          </p:txBody>
                        </p:sp>
                      </p:grpSp>
                      <p:cxnSp>
                        <p:nvCxnSpPr>
                          <p:cNvPr id="183" name="Straight Connector 182"/>
                          <p:cNvCxnSpPr/>
                          <p:nvPr/>
                        </p:nvCxnSpPr>
                        <p:spPr>
                          <a:xfrm>
                            <a:off x="945609" y="5463856"/>
                            <a:ext cx="172079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180" name="Straight Arrow Connector 179"/>
                        <p:cNvCxnSpPr/>
                        <p:nvPr/>
                      </p:nvCxnSpPr>
                      <p:spPr>
                        <a:xfrm flipH="1">
                          <a:off x="4347996" y="5538998"/>
                          <a:ext cx="260546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81" name="Straight Arrow Connector 180"/>
                        <p:cNvCxnSpPr/>
                        <p:nvPr/>
                      </p:nvCxnSpPr>
                      <p:spPr>
                        <a:xfrm flipH="1">
                          <a:off x="4347996" y="5688990"/>
                          <a:ext cx="260546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77" name="TextBox 176"/>
                      <p:cNvSpPr txBox="1"/>
                      <p:nvPr/>
                    </p:nvSpPr>
                    <p:spPr>
                      <a:xfrm>
                        <a:off x="4553364" y="5414719"/>
                        <a:ext cx="825774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CA" sz="10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hSOD1</a:t>
                        </a:r>
                        <a:endParaRPr lang="en-CA" sz="10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78" name="TextBox 177"/>
                      <p:cNvSpPr txBox="1"/>
                      <p:nvPr/>
                    </p:nvSpPr>
                    <p:spPr>
                      <a:xfrm>
                        <a:off x="4553364" y="5558735"/>
                        <a:ext cx="825774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CA" sz="10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rSOD1</a:t>
                        </a:r>
                        <a:endParaRPr lang="en-CA" sz="10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175" name="TextBox 174"/>
                    <p:cNvSpPr txBox="1"/>
                    <p:nvPr/>
                  </p:nvSpPr>
                  <p:spPr>
                    <a:xfrm>
                      <a:off x="440198" y="5331143"/>
                      <a:ext cx="825774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CA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</a:t>
                      </a:r>
                      <a:r>
                        <a:rPr lang="en-CA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kDa</a:t>
                      </a:r>
                      <a:endParaRPr lang="en-CA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cxnSp>
                <p:nvCxnSpPr>
                  <p:cNvPr id="172" name="Straight Connector 171"/>
                  <p:cNvCxnSpPr/>
                  <p:nvPr/>
                </p:nvCxnSpPr>
                <p:spPr>
                  <a:xfrm>
                    <a:off x="1213582" y="4618608"/>
                    <a:ext cx="1440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Connector 172"/>
                  <p:cNvCxnSpPr/>
                  <p:nvPr/>
                </p:nvCxnSpPr>
                <p:spPr>
                  <a:xfrm>
                    <a:off x="2792148" y="4617686"/>
                    <a:ext cx="1440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8" name="TextBox 167"/>
                <p:cNvSpPr txBox="1"/>
                <p:nvPr/>
              </p:nvSpPr>
              <p:spPr>
                <a:xfrm>
                  <a:off x="1224624" y="4364022"/>
                  <a:ext cx="141966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Spinal Cord</a:t>
                  </a:r>
                  <a:endParaRPr lang="en-CA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9" name="TextBox 168"/>
                <p:cNvSpPr txBox="1"/>
                <p:nvPr/>
              </p:nvSpPr>
              <p:spPr>
                <a:xfrm>
                  <a:off x="2818256" y="4364022"/>
                  <a:ext cx="141966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Liver</a:t>
                  </a:r>
                  <a:endParaRPr lang="en-CA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12" name="TextBox 211"/>
            <p:cNvSpPr txBox="1"/>
            <p:nvPr/>
          </p:nvSpPr>
          <p:spPr>
            <a:xfrm>
              <a:off x="4325451" y="7085930"/>
              <a:ext cx="7067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IP</a:t>
              </a:r>
              <a:endParaRPr lang="en-CA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 rot="19621331">
              <a:off x="2686180" y="6619527"/>
              <a:ext cx="9052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CA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 rot="19621331">
              <a:off x="2883365" y="6619527"/>
              <a:ext cx="9052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G93A</a:t>
              </a:r>
              <a:endParaRPr lang="en-CA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5" name="TextBox 214"/>
          <p:cNvSpPr txBox="1"/>
          <p:nvPr/>
        </p:nvSpPr>
        <p:spPr>
          <a:xfrm>
            <a:off x="1556792" y="2267744"/>
            <a:ext cx="3072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Homogenates</a:t>
            </a:r>
            <a:endParaRPr lang="en-CA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1556792" y="4253771"/>
            <a:ext cx="3072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Mitochondria</a:t>
            </a:r>
            <a:endParaRPr lang="en-CA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432" t="68272" r="67537" b="25959"/>
          <a:stretch/>
        </p:blipFill>
        <p:spPr bwMode="auto">
          <a:xfrm>
            <a:off x="3111472" y="3499254"/>
            <a:ext cx="1584176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0" name="Straight Arrow Connector 99"/>
          <p:cNvCxnSpPr/>
          <p:nvPr/>
        </p:nvCxnSpPr>
        <p:spPr>
          <a:xfrm flipH="1">
            <a:off x="4709488" y="3566273"/>
            <a:ext cx="2605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4885360" y="3441994"/>
            <a:ext cx="9697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ns</a:t>
            </a:r>
            <a:endParaRPr lang="en-CA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394" t="21479" r="68142" b="71692"/>
          <a:stretch/>
        </p:blipFill>
        <p:spPr bwMode="auto">
          <a:xfrm>
            <a:off x="3132694" y="5349340"/>
            <a:ext cx="1520442" cy="51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" name="Straight Arrow Connector 102"/>
          <p:cNvCxnSpPr/>
          <p:nvPr/>
        </p:nvCxnSpPr>
        <p:spPr>
          <a:xfrm flipH="1">
            <a:off x="4660510" y="5400910"/>
            <a:ext cx="2605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4836382" y="5276631"/>
            <a:ext cx="9697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ns</a:t>
            </a:r>
            <a:endParaRPr lang="en-CA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485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64</Words>
  <Application>Microsoft Office PowerPoint</Application>
  <PresentationFormat>On-screen Show (4:3)</PresentationFormat>
  <Paragraphs>53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CVV</dc:creator>
  <cp:lastModifiedBy>CVV</cp:lastModifiedBy>
  <cp:revision>8</cp:revision>
  <dcterms:created xsi:type="dcterms:W3CDTF">2016-02-22T13:32:31Z</dcterms:created>
  <dcterms:modified xsi:type="dcterms:W3CDTF">2016-02-22T13:35:40Z</dcterms:modified>
</cp:coreProperties>
</file>