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49" d="100"/>
          <a:sy n="49" d="100"/>
        </p:scale>
        <p:origin x="-230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0216D0-7B2C-42A7-9967-B950623F0543}" type="datetimeFigureOut">
              <a:rPr lang="fr-CA" smtClean="0"/>
              <a:t>2016-02-22</a:t>
            </a:fld>
            <a:endParaRPr lang="fr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B75FC-672A-488A-A3D6-BEC6145E5FB1}" type="slidenum">
              <a:rPr lang="fr-CA" smtClean="0"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AADC0-A422-476B-B741-11496C9E3F4B}" type="slidenum">
              <a:rPr lang="en-CA" smtClean="0"/>
              <a:pPr/>
              <a:t>1</a:t>
            </a:fld>
            <a:endParaRPr lang="en-CA"/>
          </a:p>
        </p:txBody>
      </p:sp>
    </p:spTree>
    <p:extLst>
      <p:ext uri="{BB962C8B-B14F-4D97-AF65-F5344CB8AC3E}">
        <p14:creationId xmlns="" xmlns:p14="http://schemas.microsoft.com/office/powerpoint/2010/main" val="39551474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ACD5-5DB9-440A-AC64-C425C82C86DC}" type="datetimeFigureOut">
              <a:rPr lang="fr-CA" smtClean="0"/>
              <a:t>2016-02-22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B5A64-78E1-4D33-86B8-D0C3F3A950DE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ACD5-5DB9-440A-AC64-C425C82C86DC}" type="datetimeFigureOut">
              <a:rPr lang="fr-CA" smtClean="0"/>
              <a:t>2016-02-22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B5A64-78E1-4D33-86B8-D0C3F3A950DE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ACD5-5DB9-440A-AC64-C425C82C86DC}" type="datetimeFigureOut">
              <a:rPr lang="fr-CA" smtClean="0"/>
              <a:t>2016-02-22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B5A64-78E1-4D33-86B8-D0C3F3A950DE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ACD5-5DB9-440A-AC64-C425C82C86DC}" type="datetimeFigureOut">
              <a:rPr lang="fr-CA" smtClean="0"/>
              <a:t>2016-02-22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B5A64-78E1-4D33-86B8-D0C3F3A950DE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ACD5-5DB9-440A-AC64-C425C82C86DC}" type="datetimeFigureOut">
              <a:rPr lang="fr-CA" smtClean="0"/>
              <a:t>2016-02-22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B5A64-78E1-4D33-86B8-D0C3F3A950DE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ACD5-5DB9-440A-AC64-C425C82C86DC}" type="datetimeFigureOut">
              <a:rPr lang="fr-CA" smtClean="0"/>
              <a:t>2016-02-22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B5A64-78E1-4D33-86B8-D0C3F3A950DE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ACD5-5DB9-440A-AC64-C425C82C86DC}" type="datetimeFigureOut">
              <a:rPr lang="fr-CA" smtClean="0"/>
              <a:t>2016-02-22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B5A64-78E1-4D33-86B8-D0C3F3A950DE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ACD5-5DB9-440A-AC64-C425C82C86DC}" type="datetimeFigureOut">
              <a:rPr lang="fr-CA" smtClean="0"/>
              <a:t>2016-02-22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B5A64-78E1-4D33-86B8-D0C3F3A950DE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ACD5-5DB9-440A-AC64-C425C82C86DC}" type="datetimeFigureOut">
              <a:rPr lang="fr-CA" smtClean="0"/>
              <a:t>2016-02-22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B5A64-78E1-4D33-86B8-D0C3F3A950DE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ACD5-5DB9-440A-AC64-C425C82C86DC}" type="datetimeFigureOut">
              <a:rPr lang="fr-CA" smtClean="0"/>
              <a:t>2016-02-22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B5A64-78E1-4D33-86B8-D0C3F3A950DE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2ACD5-5DB9-440A-AC64-C425C82C86DC}" type="datetimeFigureOut">
              <a:rPr lang="fr-CA" smtClean="0"/>
              <a:t>2016-02-22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EB5A64-78E1-4D33-86B8-D0C3F3A950DE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2ACD5-5DB9-440A-AC64-C425C82C86DC}" type="datetimeFigureOut">
              <a:rPr lang="fr-CA" smtClean="0"/>
              <a:t>2016-02-22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B5A64-78E1-4D33-86B8-D0C3F3A950DE}" type="slidenum">
              <a:rPr lang="fr-CA" smtClean="0"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0018" r="27589" b="17476"/>
          <a:stretch/>
        </p:blipFill>
        <p:spPr>
          <a:xfrm>
            <a:off x="3987861" y="2266183"/>
            <a:ext cx="2649600" cy="1801761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-285795" y="1825421"/>
            <a:ext cx="4650899" cy="2314531"/>
            <a:chOff x="-285795" y="1825421"/>
            <a:chExt cx="4650899" cy="2314531"/>
          </a:xfrm>
        </p:grpSpPr>
        <p:grpSp>
          <p:nvGrpSpPr>
            <p:cNvPr id="3" name="Group 3"/>
            <p:cNvGrpSpPr/>
            <p:nvPr/>
          </p:nvGrpSpPr>
          <p:grpSpPr>
            <a:xfrm>
              <a:off x="-285795" y="1825421"/>
              <a:ext cx="4190276" cy="2314531"/>
              <a:chOff x="-298164" y="2689517"/>
              <a:chExt cx="4190276" cy="2314531"/>
            </a:xfrm>
          </p:grpSpPr>
          <p:grpSp>
            <p:nvGrpSpPr>
              <p:cNvPr id="4" name="Group 4"/>
              <p:cNvGrpSpPr/>
              <p:nvPr/>
            </p:nvGrpSpPr>
            <p:grpSpPr>
              <a:xfrm>
                <a:off x="-298164" y="2689517"/>
                <a:ext cx="4159212" cy="2314531"/>
                <a:chOff x="-298164" y="3502913"/>
                <a:chExt cx="4159212" cy="2314531"/>
              </a:xfrm>
            </p:grpSpPr>
            <p:sp>
              <p:nvSpPr>
                <p:cNvPr id="14" name="TextBox 13"/>
                <p:cNvSpPr txBox="1"/>
                <p:nvPr/>
              </p:nvSpPr>
              <p:spPr>
                <a:xfrm>
                  <a:off x="176271" y="3502913"/>
                  <a:ext cx="576064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A" sz="12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A</a:t>
                  </a:r>
                  <a:endParaRPr lang="en-CA" sz="12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15" name="Picture 14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 t="24131" b="51684"/>
                <a:stretch/>
              </p:blipFill>
              <p:spPr>
                <a:xfrm>
                  <a:off x="529203" y="3779912"/>
                  <a:ext cx="3331845" cy="912925"/>
                </a:xfrm>
                <a:prstGeom prst="rect">
                  <a:avLst/>
                </a:prstGeom>
              </p:spPr>
            </p:pic>
            <p:pic>
              <p:nvPicPr>
                <p:cNvPr id="16" name="Picture 15"/>
                <p:cNvPicPr>
                  <a:picLocks noChangeAspect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="" xmlns:a14="http://schemas.microsoft.com/office/drawing/2010/main" val="0"/>
                    </a:ext>
                  </a:extLst>
                </a:blip>
                <a:srcRect t="74772"/>
                <a:stretch/>
              </p:blipFill>
              <p:spPr>
                <a:xfrm>
                  <a:off x="529203" y="4699824"/>
                  <a:ext cx="3331845" cy="952296"/>
                </a:xfrm>
                <a:prstGeom prst="rect">
                  <a:avLst/>
                </a:prstGeom>
              </p:spPr>
            </p:pic>
            <p:sp>
              <p:nvSpPr>
                <p:cNvPr id="17" name="TextBox 16"/>
                <p:cNvSpPr txBox="1"/>
                <p:nvPr/>
              </p:nvSpPr>
              <p:spPr>
                <a:xfrm>
                  <a:off x="-243408" y="4956862"/>
                  <a:ext cx="1224136" cy="246221"/>
                </a:xfrm>
                <a:prstGeom prst="rect">
                  <a:avLst/>
                </a:prstGeom>
                <a:noFill/>
                <a:scene3d>
                  <a:camera prst="orthographicFront">
                    <a:rot lat="0" lon="0" rev="5400000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A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Liver </a:t>
                  </a:r>
                  <a:endParaRPr lang="en-CA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-243408" y="4072514"/>
                  <a:ext cx="1224136" cy="246221"/>
                </a:xfrm>
                <a:prstGeom prst="rect">
                  <a:avLst/>
                </a:prstGeom>
                <a:noFill/>
                <a:scene3d>
                  <a:camera prst="orthographicFront">
                    <a:rot lat="0" lon="0" rev="5400000"/>
                  </a:camera>
                  <a:lightRig rig="threePt" dir="t"/>
                </a:scene3d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A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Spinal Cord  </a:t>
                  </a:r>
                  <a:endParaRPr lang="en-CA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1310191" y="3598313"/>
                  <a:ext cx="82266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A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SOD1</a:t>
                  </a:r>
                  <a:r>
                    <a:rPr lang="en-CA" sz="10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G93A</a:t>
                  </a:r>
                  <a:r>
                    <a:rPr lang="en-CA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endParaRPr lang="en-CA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2214602" y="3598313"/>
                  <a:ext cx="76151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A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SOD1</a:t>
                  </a:r>
                  <a:r>
                    <a:rPr lang="en-CA" sz="1000" baseline="30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WT</a:t>
                  </a:r>
                  <a:r>
                    <a:rPr lang="en-CA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endParaRPr lang="en-CA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3115090" y="3598313"/>
                  <a:ext cx="70131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A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Non-</a:t>
                  </a:r>
                  <a:r>
                    <a:rPr lang="en-CA" sz="1000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Tg</a:t>
                  </a:r>
                  <a:r>
                    <a:rPr lang="en-CA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endParaRPr lang="en-CA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5" name="Group 21"/>
                <p:cNvGrpSpPr>
                  <a:grpSpLocks noChangeAspect="1"/>
                </p:cNvGrpSpPr>
                <p:nvPr/>
              </p:nvGrpSpPr>
              <p:grpSpPr>
                <a:xfrm>
                  <a:off x="-298164" y="5389966"/>
                  <a:ext cx="1685326" cy="427478"/>
                  <a:chOff x="-1207569" y="3212976"/>
                  <a:chExt cx="3210145" cy="814242"/>
                </a:xfrm>
              </p:grpSpPr>
              <p:cxnSp>
                <p:nvCxnSpPr>
                  <p:cNvPr id="24" name="Straight Arrow Connector 23"/>
                  <p:cNvCxnSpPr/>
                  <p:nvPr/>
                </p:nvCxnSpPr>
                <p:spPr bwMode="auto">
                  <a:xfrm>
                    <a:off x="595192" y="3605088"/>
                    <a:ext cx="388938" cy="0"/>
                  </a:xfrm>
                  <a:prstGeom prst="straightConnector1">
                    <a:avLst/>
                  </a:prstGeom>
                  <a:ln w="15875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Arrow Connector 24"/>
                  <p:cNvCxnSpPr/>
                  <p:nvPr/>
                </p:nvCxnSpPr>
                <p:spPr bwMode="auto">
                  <a:xfrm flipV="1">
                    <a:off x="599955" y="3212976"/>
                    <a:ext cx="0" cy="388938"/>
                  </a:xfrm>
                  <a:prstGeom prst="straightConnector1">
                    <a:avLst/>
                  </a:prstGeom>
                  <a:ln w="15875">
                    <a:solidFill>
                      <a:schemeClr val="tx1"/>
                    </a:solidFill>
                    <a:tailEnd type="triangle" w="med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6" name="TextBox 6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-39691" y="3616849"/>
                    <a:ext cx="1604316" cy="41036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itchFamily="34" charset="0"/>
                      </a:defRPr>
                    </a:lvl9pPr>
                  </a:lstStyle>
                  <a:p>
                    <a:pPr algn="ctr" eaLnBrk="1" hangingPunct="1"/>
                    <a:r>
                      <a:rPr lang="en-CA" sz="800" dirty="0" smtClean="0">
                        <a:cs typeface="Arial" panose="020B0604020202020204" pitchFamily="34" charset="0"/>
                      </a:rPr>
                      <a:t>MTG</a:t>
                    </a:r>
                    <a:endParaRPr lang="en-CA" sz="800" dirty="0"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" name="TextBox 26"/>
                  <p:cNvSpPr txBox="1"/>
                  <p:nvPr/>
                </p:nvSpPr>
                <p:spPr bwMode="auto">
                  <a:xfrm>
                    <a:off x="-1207569" y="3257599"/>
                    <a:ext cx="3210145" cy="410369"/>
                  </a:xfrm>
                  <a:prstGeom prst="rect">
                    <a:avLst/>
                  </a:prstGeom>
                  <a:noFill/>
                  <a:scene3d>
                    <a:camera prst="orthographicFront">
                      <a:rot lat="0" lon="0" rev="5400000"/>
                    </a:camera>
                    <a:lightRig rig="threePt" dir="t"/>
                  </a:scene3d>
                </p:spPr>
                <p:txBody>
                  <a:bodyPr>
                    <a:spAutoFit/>
                  </a:bodyPr>
                  <a:lstStyle/>
                  <a:p>
                    <a:pPr algn="ctr">
                      <a:defRPr/>
                    </a:pPr>
                    <a:r>
                      <a:rPr lang="en-CA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B8H10</a:t>
                    </a:r>
                    <a:endParaRPr lang="en-CA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23" name="TextBox 22"/>
                <p:cNvSpPr txBox="1"/>
                <p:nvPr/>
              </p:nvSpPr>
              <p:spPr>
                <a:xfrm>
                  <a:off x="836712" y="3884624"/>
                  <a:ext cx="432048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A" sz="800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Iso</a:t>
                  </a:r>
                  <a:r>
                    <a:rPr lang="en-CA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. </a:t>
                  </a:r>
                  <a:endParaRPr lang="en-CA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6" name="TextBox 5"/>
              <p:cNvSpPr txBox="1"/>
              <p:nvPr/>
            </p:nvSpPr>
            <p:spPr>
              <a:xfrm>
                <a:off x="949941" y="3266200"/>
                <a:ext cx="836523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0.2%</a:t>
                </a:r>
                <a:endParaRPr lang="en-CA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748576" y="2961108"/>
                <a:ext cx="41826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6.4%</a:t>
                </a:r>
                <a:endParaRPr lang="en-CA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619635" y="2961108"/>
                <a:ext cx="41826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0.5%</a:t>
                </a:r>
                <a:endParaRPr lang="en-CA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470083" y="2961108"/>
                <a:ext cx="41826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0.7%</a:t>
                </a:r>
                <a:endParaRPr lang="en-CA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953709" y="4178134"/>
                <a:ext cx="836523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0.3%</a:t>
                </a:r>
                <a:endParaRPr lang="en-CA" sz="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752344" y="3873042"/>
                <a:ext cx="41826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0.2%</a:t>
                </a:r>
                <a:endParaRPr lang="en-CA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623403" y="3873042"/>
                <a:ext cx="41826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0.6%</a:t>
                </a:r>
                <a:endParaRPr lang="en-CA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473851" y="3873042"/>
                <a:ext cx="41826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0.5%</a:t>
                </a:r>
                <a:endParaRPr lang="en-CA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3789040" y="1825421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CA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40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4468" t="14818" b="68146"/>
          <a:stretch/>
        </p:blipFill>
        <p:spPr bwMode="auto">
          <a:xfrm>
            <a:off x="5589240" y="2663832"/>
            <a:ext cx="864296" cy="3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24746" y="8718847"/>
            <a:ext cx="68332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Pickles </a:t>
            </a:r>
            <a:r>
              <a:rPr lang="en-CA" sz="12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et al. </a:t>
            </a:r>
            <a:r>
              <a:rPr lang="en-CA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  <a:endParaRPr lang="en-CA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" name="Group 30"/>
          <p:cNvGrpSpPr/>
          <p:nvPr/>
        </p:nvGrpSpPr>
        <p:grpSpPr>
          <a:xfrm>
            <a:off x="4436402" y="2668728"/>
            <a:ext cx="576064" cy="276999"/>
            <a:chOff x="1319504" y="4871065"/>
            <a:chExt cx="576064" cy="276999"/>
          </a:xfrm>
        </p:grpSpPr>
        <p:grpSp>
          <p:nvGrpSpPr>
            <p:cNvPr id="28" name="Group 31"/>
            <p:cNvGrpSpPr/>
            <p:nvPr/>
          </p:nvGrpSpPr>
          <p:grpSpPr>
            <a:xfrm>
              <a:off x="1484848" y="5035889"/>
              <a:ext cx="253172" cy="90000"/>
              <a:chOff x="3861048" y="2591236"/>
              <a:chExt cx="253172" cy="90000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>
                <a:off x="3861048" y="2593877"/>
                <a:ext cx="25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4114220" y="2591236"/>
                <a:ext cx="0" cy="90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3861048" y="2591236"/>
                <a:ext cx="0" cy="90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TextBox 32"/>
            <p:cNvSpPr txBox="1"/>
            <p:nvPr/>
          </p:nvSpPr>
          <p:spPr>
            <a:xfrm>
              <a:off x="1319504" y="4871065"/>
              <a:ext cx="5760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  <a:endParaRPr lang="en-CA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0" name="Group 36"/>
          <p:cNvGrpSpPr/>
          <p:nvPr/>
        </p:nvGrpSpPr>
        <p:grpSpPr>
          <a:xfrm>
            <a:off x="4582718" y="2446321"/>
            <a:ext cx="756000" cy="276999"/>
            <a:chOff x="1500732" y="4974816"/>
            <a:chExt cx="756000" cy="276999"/>
          </a:xfrm>
        </p:grpSpPr>
        <p:grpSp>
          <p:nvGrpSpPr>
            <p:cNvPr id="31" name="Group 37"/>
            <p:cNvGrpSpPr/>
            <p:nvPr/>
          </p:nvGrpSpPr>
          <p:grpSpPr>
            <a:xfrm>
              <a:off x="1500732" y="5148064"/>
              <a:ext cx="756000" cy="90000"/>
              <a:chOff x="3861048" y="2591236"/>
              <a:chExt cx="756000" cy="90000"/>
            </a:xfrm>
          </p:grpSpPr>
          <p:cxnSp>
            <p:nvCxnSpPr>
              <p:cNvPr id="42" name="Straight Connector 41"/>
              <p:cNvCxnSpPr/>
              <p:nvPr/>
            </p:nvCxnSpPr>
            <p:spPr>
              <a:xfrm>
                <a:off x="3861048" y="2593877"/>
                <a:ext cx="756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4615893" y="2591236"/>
                <a:ext cx="0" cy="90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3861048" y="2591236"/>
                <a:ext cx="0" cy="90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TextBox 38"/>
            <p:cNvSpPr txBox="1"/>
            <p:nvPr/>
          </p:nvSpPr>
          <p:spPr>
            <a:xfrm>
              <a:off x="1512686" y="4974816"/>
              <a:ext cx="74404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  <a:endParaRPr lang="en-CA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44"/>
          <p:cNvGrpSpPr/>
          <p:nvPr/>
        </p:nvGrpSpPr>
        <p:grpSpPr>
          <a:xfrm>
            <a:off x="4565713" y="2265129"/>
            <a:ext cx="1418705" cy="276999"/>
            <a:chOff x="1470079" y="4799057"/>
            <a:chExt cx="1418705" cy="276999"/>
          </a:xfrm>
        </p:grpSpPr>
        <p:grpSp>
          <p:nvGrpSpPr>
            <p:cNvPr id="37" name="Group 45"/>
            <p:cNvGrpSpPr/>
            <p:nvPr/>
          </p:nvGrpSpPr>
          <p:grpSpPr>
            <a:xfrm>
              <a:off x="1484784" y="4964668"/>
              <a:ext cx="1404000" cy="90000"/>
              <a:chOff x="3861048" y="2591236"/>
              <a:chExt cx="1404000" cy="90000"/>
            </a:xfrm>
          </p:grpSpPr>
          <p:cxnSp>
            <p:nvCxnSpPr>
              <p:cNvPr id="48" name="Straight Connector 47"/>
              <p:cNvCxnSpPr/>
              <p:nvPr/>
            </p:nvCxnSpPr>
            <p:spPr>
              <a:xfrm>
                <a:off x="3861048" y="2593877"/>
                <a:ext cx="1404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5261282" y="2591236"/>
                <a:ext cx="0" cy="90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3861048" y="2591236"/>
                <a:ext cx="0" cy="9000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7" name="TextBox 46"/>
            <p:cNvSpPr txBox="1"/>
            <p:nvPr/>
          </p:nvSpPr>
          <p:spPr>
            <a:xfrm>
              <a:off x="1470079" y="4799057"/>
              <a:ext cx="14111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2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r>
                <a:rPr lang="en-CA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  <a:endParaRPr lang="en-CA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215367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38</Words>
  <Application>Microsoft Office PowerPoint</Application>
  <PresentationFormat>On-screen Show (4:3)</PresentationFormat>
  <Paragraphs>23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CVV</dc:creator>
  <cp:lastModifiedBy>CVV</cp:lastModifiedBy>
  <cp:revision>9</cp:revision>
  <dcterms:created xsi:type="dcterms:W3CDTF">2016-02-22T13:32:31Z</dcterms:created>
  <dcterms:modified xsi:type="dcterms:W3CDTF">2016-02-22T13:35:52Z</dcterms:modified>
</cp:coreProperties>
</file>