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er Kutny" initials="PK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0" autoAdjust="0"/>
    <p:restoredTop sz="99410" autoAdjust="0"/>
  </p:normalViewPr>
  <p:slideViewPr>
    <p:cSldViewPr>
      <p:cViewPr>
        <p:scale>
          <a:sx n="90" d="100"/>
          <a:sy n="90" d="100"/>
        </p:scale>
        <p:origin x="-816" y="-6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08C71-5EA9-48F9-94C0-9115B5F78176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26A8C-B1E9-4DFB-BFDC-337651398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115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7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62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0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71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42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34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08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0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2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102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7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1B508-8459-4259-BBB0-BD70DEC606DE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49BD6-D972-46DA-8BB9-328A9E3E9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0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Video 2</a:t>
            </a:r>
            <a:endParaRPr lang="en-US"/>
          </a:p>
        </p:txBody>
      </p:sp>
      <p:pic>
        <p:nvPicPr>
          <p:cNvPr id="5" name="ZEN_MP4_w_Audio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  <p:extLst>
      <p:ext uri="{BB962C8B-B14F-4D97-AF65-F5344CB8AC3E}">
        <p14:creationId xmlns:p14="http://schemas.microsoft.com/office/powerpoint/2010/main" val="1294410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7713</TotalTime>
  <Words>2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Video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Wenning Qin</dc:creator>
  <cp:lastModifiedBy>Taylor, Gwen - Hoboken</cp:lastModifiedBy>
  <cp:revision>123</cp:revision>
  <dcterms:created xsi:type="dcterms:W3CDTF">2015-06-16T12:30:51Z</dcterms:created>
  <dcterms:modified xsi:type="dcterms:W3CDTF">2015-12-03T15:27:57Z</dcterms:modified>
</cp:coreProperties>
</file>