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567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940" y="-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</c:v>
          </c:tx>
          <c:spPr>
            <a:solidFill>
              <a:srgbClr val="00B050"/>
            </a:solidFill>
            <a:ln>
              <a:solidFill>
                <a:schemeClr val="accent1"/>
              </a:solidFill>
            </a:ln>
          </c:spPr>
          <c:invertIfNegative val="0"/>
          <c:errBars>
            <c:errBarType val="both"/>
            <c:errValType val="fixedVal"/>
            <c:noEndCap val="0"/>
            <c:val val="0.2"/>
          </c:errBars>
          <c:cat>
            <c:numLit>
              <c:formatCode>General</c:formatCode>
              <c:ptCount val="1"/>
              <c:pt idx="0">
                <c:v>1</c:v>
              </c:pt>
            </c:numLit>
          </c:cat>
          <c:val>
            <c:numRef>
              <c:f>reelin!$V$6</c:f>
              <c:numCache>
                <c:formatCode>0.00</c:formatCode>
                <c:ptCount val="1"/>
                <c:pt idx="0">
                  <c:v>2.8750000000000004</c:v>
                </c:pt>
              </c:numCache>
            </c:numRef>
          </c:val>
        </c:ser>
        <c:ser>
          <c:idx val="1"/>
          <c:order val="1"/>
          <c:tx>
            <c:v>2</c:v>
          </c:tx>
          <c:invertIfNegative val="0"/>
          <c:errBars>
            <c:errBarType val="both"/>
            <c:errValType val="fixedVal"/>
            <c:noEndCap val="0"/>
            <c:val val="0.21000000000000002"/>
          </c:errBars>
          <c:val>
            <c:numRef>
              <c:f>reelin!$X$6</c:f>
              <c:numCache>
                <c:formatCode>General</c:formatCode>
                <c:ptCount val="1"/>
                <c:pt idx="0">
                  <c:v>3.7750000000000008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570688"/>
        <c:axId val="67584768"/>
      </c:barChart>
      <c:catAx>
        <c:axId val="67570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7584768"/>
        <c:crosses val="autoZero"/>
        <c:auto val="1"/>
        <c:lblAlgn val="ctr"/>
        <c:lblOffset val="100"/>
        <c:noMultiLvlLbl val="0"/>
      </c:catAx>
      <c:valAx>
        <c:axId val="675847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1"/>
        <c:majorTickMark val="out"/>
        <c:minorTickMark val="none"/>
        <c:tickLblPos val="none"/>
        <c:crossAx val="67570688"/>
        <c:crosses val="autoZero"/>
        <c:crossBetween val="between"/>
        <c:majorUnit val="1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31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079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930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22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32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999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281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304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26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848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0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E38AA-D332-4911-8AFC-A69238D6BF6D}" type="datetimeFigureOut">
              <a:rPr lang="it-IT" smtClean="0"/>
              <a:t>11/02/2016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388CD-B565-4015-B07E-89DE92708D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903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Gra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4269600"/>
              </p:ext>
            </p:extLst>
          </p:nvPr>
        </p:nvGraphicFramePr>
        <p:xfrm>
          <a:off x="1546634" y="868070"/>
          <a:ext cx="4249502" cy="256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CasellaDiTesto 21"/>
          <p:cNvSpPr txBox="1"/>
          <p:nvPr/>
        </p:nvSpPr>
        <p:spPr>
          <a:xfrm rot="16200000">
            <a:off x="219431" y="1912680"/>
            <a:ext cx="1840779" cy="518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Total </a:t>
            </a:r>
            <a:r>
              <a:rPr lang="it-IT" dirty="0" err="1" smtClean="0"/>
              <a:t>Reln</a:t>
            </a:r>
            <a:r>
              <a:rPr lang="it-IT" dirty="0" smtClean="0"/>
              <a:t> </a:t>
            </a:r>
            <a:r>
              <a:rPr lang="it-IT" dirty="0" smtClean="0">
                <a:latin typeface="Symbol" panose="05050102010706020507" pitchFamily="18" charset="2"/>
              </a:rPr>
              <a:t>D</a:t>
            </a:r>
            <a:r>
              <a:rPr lang="it-IT" dirty="0" smtClean="0"/>
              <a:t> </a:t>
            </a:r>
            <a:r>
              <a:rPr lang="it-IT" dirty="0" err="1" smtClean="0"/>
              <a:t>Ct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361139" y="3095822"/>
            <a:ext cx="423477" cy="43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1412219" y="2656833"/>
            <a:ext cx="423477" cy="43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1412219" y="1765876"/>
            <a:ext cx="423477" cy="43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1403648" y="1298458"/>
            <a:ext cx="606467" cy="43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 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412219" y="870514"/>
            <a:ext cx="423477" cy="43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5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1412219" y="2217845"/>
            <a:ext cx="423477" cy="43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6584917" y="1517853"/>
            <a:ext cx="288032" cy="28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584917" y="2068007"/>
            <a:ext cx="288032" cy="28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6872949" y="1468167"/>
            <a:ext cx="99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C</a:t>
            </a:r>
            <a:r>
              <a:rPr lang="it-IT" dirty="0" err="1" smtClean="0"/>
              <a:t>ontrols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889537" y="206800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ASD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91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12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Lintas Carla</dc:creator>
  <cp:lastModifiedBy>Lintas Carla</cp:lastModifiedBy>
  <cp:revision>34</cp:revision>
  <cp:lastPrinted>2016-01-26T15:14:36Z</cp:lastPrinted>
  <dcterms:created xsi:type="dcterms:W3CDTF">2016-01-26T13:09:47Z</dcterms:created>
  <dcterms:modified xsi:type="dcterms:W3CDTF">2016-02-11T08:51:09Z</dcterms:modified>
</cp:coreProperties>
</file>