
<file path=[Content_Types].xml><?xml version="1.0" encoding="utf-8"?>
<Types xmlns="http://schemas.openxmlformats.org/package/2006/content-types">
  <Default Extension="xml" ContentType="application/xml"/>
  <Default Extension="mp4" ContentType="video/unknown"/>
  <Default Extension="bin" ContentType="application/vnd.openxmlformats-officedocument.presentationml.printerSettings"/>
  <Default Extension="png" ContentType="image/png"/>
  <Default Extension="jpe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6583363" cy="9144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0" d="100"/>
          <a:sy n="100" d="100"/>
        </p:scale>
        <p:origin x="-1368" y="-120"/>
      </p:cViewPr>
      <p:guideLst>
        <p:guide orient="horz" pos="2880"/>
        <p:guide pos="207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49F6B9-011D-EE4A-8795-16626B5BD36D}" type="datetimeFigureOut">
              <a:rPr lang="en-US" smtClean="0"/>
              <a:t>2/9/16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93925" y="685800"/>
            <a:ext cx="24701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929376-5BC0-5B4F-8B2F-070EC3573B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61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93925" y="685800"/>
            <a:ext cx="24701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429D0F-8119-684D-968B-146E9D33F12C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33791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3752" y="2840568"/>
            <a:ext cx="5595859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87505" y="5181600"/>
            <a:ext cx="4608354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BA722-9C45-3A47-A1CD-8FDFD105D4F7}" type="datetimeFigureOut">
              <a:rPr lang="en-US" smtClean="0"/>
              <a:t>2/9/16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A3BFB-94D2-7647-BF66-DCA5D2139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15414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BA722-9C45-3A47-A1CD-8FDFD105D4F7}" type="datetimeFigureOut">
              <a:rPr lang="en-US" smtClean="0"/>
              <a:t>2/9/16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A3BFB-94D2-7647-BF66-DCA5D2139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599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436836" y="488951"/>
            <a:ext cx="1066367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36590" y="488951"/>
            <a:ext cx="309052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BA722-9C45-3A47-A1CD-8FDFD105D4F7}" type="datetimeFigureOut">
              <a:rPr lang="en-US" smtClean="0"/>
              <a:t>2/9/16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A3BFB-94D2-7647-BF66-DCA5D2139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460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BA722-9C45-3A47-A1CD-8FDFD105D4F7}" type="datetimeFigureOut">
              <a:rPr lang="en-US" smtClean="0"/>
              <a:t>2/9/16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A3BFB-94D2-7647-BF66-DCA5D2139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58990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040" y="5875867"/>
            <a:ext cx="5595859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040" y="3875618"/>
            <a:ext cx="5595859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BA722-9C45-3A47-A1CD-8FDFD105D4F7}" type="datetimeFigureOut">
              <a:rPr lang="en-US" smtClean="0"/>
              <a:t>2/9/16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A3BFB-94D2-7647-BF66-DCA5D2139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25361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6590" y="2844800"/>
            <a:ext cx="2077874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24186" y="2844800"/>
            <a:ext cx="2079017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BA722-9C45-3A47-A1CD-8FDFD105D4F7}" type="datetimeFigureOut">
              <a:rPr lang="en-US" smtClean="0"/>
              <a:t>2/9/16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A3BFB-94D2-7647-BF66-DCA5D2139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3728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9168" y="366184"/>
            <a:ext cx="5925027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9168" y="2046817"/>
            <a:ext cx="2908795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9168" y="2899833"/>
            <a:ext cx="2908795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44257" y="2046817"/>
            <a:ext cx="2909938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344257" y="2899833"/>
            <a:ext cx="2909938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BA722-9C45-3A47-A1CD-8FDFD105D4F7}" type="datetimeFigureOut">
              <a:rPr lang="en-US" smtClean="0"/>
              <a:t>2/9/16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A3BFB-94D2-7647-BF66-DCA5D2139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0246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BA722-9C45-3A47-A1CD-8FDFD105D4F7}" type="datetimeFigureOut">
              <a:rPr lang="en-US" smtClean="0"/>
              <a:t>2/9/16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A3BFB-94D2-7647-BF66-DCA5D2139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7372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BA722-9C45-3A47-A1CD-8FDFD105D4F7}" type="datetimeFigureOut">
              <a:rPr lang="en-US" smtClean="0"/>
              <a:t>2/9/16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A3BFB-94D2-7647-BF66-DCA5D2139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23219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9169" y="364067"/>
            <a:ext cx="2165881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73912" y="364067"/>
            <a:ext cx="368028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29169" y="1913467"/>
            <a:ext cx="2165881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BA722-9C45-3A47-A1CD-8FDFD105D4F7}" type="datetimeFigureOut">
              <a:rPr lang="en-US" smtClean="0"/>
              <a:t>2/9/16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A3BFB-94D2-7647-BF66-DCA5D2139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2832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0385" y="6400800"/>
            <a:ext cx="3950018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90385" y="817033"/>
            <a:ext cx="3950018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0385" y="7156451"/>
            <a:ext cx="3950018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BA722-9C45-3A47-A1CD-8FDFD105D4F7}" type="datetimeFigureOut">
              <a:rPr lang="en-US" smtClean="0"/>
              <a:t>2/9/16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A3BFB-94D2-7647-BF66-DCA5D2139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743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29168" y="366184"/>
            <a:ext cx="5925027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9168" y="2133601"/>
            <a:ext cx="5925027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29168" y="8475134"/>
            <a:ext cx="1536118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DBA722-9C45-3A47-A1CD-8FDFD105D4F7}" type="datetimeFigureOut">
              <a:rPr lang="en-US" smtClean="0"/>
              <a:t>2/9/16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49316" y="8475134"/>
            <a:ext cx="2084732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718077" y="8475134"/>
            <a:ext cx="1536118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CA3BFB-94D2-7647-BF66-DCA5D2139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971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microsoft.com/office/2007/relationships/media" Target="../media/media5.mp4"/><Relationship Id="rId20" Type="http://schemas.openxmlformats.org/officeDocument/2006/relationships/image" Target="../media/image4.png"/><Relationship Id="rId21" Type="http://schemas.openxmlformats.org/officeDocument/2006/relationships/image" Target="../media/image5.png"/><Relationship Id="rId22" Type="http://schemas.openxmlformats.org/officeDocument/2006/relationships/image" Target="../media/image6.png"/><Relationship Id="rId23" Type="http://schemas.openxmlformats.org/officeDocument/2006/relationships/image" Target="../media/image7.png"/><Relationship Id="rId10" Type="http://schemas.openxmlformats.org/officeDocument/2006/relationships/video" Target="../media/media5.mp4"/><Relationship Id="rId11" Type="http://schemas.microsoft.com/office/2007/relationships/media" Target="../media/media6.mp4"/><Relationship Id="rId12" Type="http://schemas.openxmlformats.org/officeDocument/2006/relationships/video" Target="../media/media6.mp4"/><Relationship Id="rId13" Type="http://schemas.microsoft.com/office/2007/relationships/media" Target="../media/media7.mp4"/><Relationship Id="rId14" Type="http://schemas.openxmlformats.org/officeDocument/2006/relationships/video" Target="../media/media7.mp4"/><Relationship Id="rId15" Type="http://schemas.openxmlformats.org/officeDocument/2006/relationships/slideLayout" Target="../slideLayouts/slideLayout2.xml"/><Relationship Id="rId16" Type="http://schemas.openxmlformats.org/officeDocument/2006/relationships/notesSlide" Target="../notesSlides/notesSlide1.xml"/><Relationship Id="rId17" Type="http://schemas.openxmlformats.org/officeDocument/2006/relationships/image" Target="../media/image1.png"/><Relationship Id="rId18" Type="http://schemas.openxmlformats.org/officeDocument/2006/relationships/image" Target="../media/image2.png"/><Relationship Id="rId19" Type="http://schemas.openxmlformats.org/officeDocument/2006/relationships/image" Target="../media/image3.png"/><Relationship Id="rId1" Type="http://schemas.microsoft.com/office/2007/relationships/media" Target="../media/media1.mp4"/><Relationship Id="rId2" Type="http://schemas.openxmlformats.org/officeDocument/2006/relationships/video" Target="../media/media1.mp4"/><Relationship Id="rId3" Type="http://schemas.microsoft.com/office/2007/relationships/media" Target="../media/media2.mp4"/><Relationship Id="rId4" Type="http://schemas.openxmlformats.org/officeDocument/2006/relationships/video" Target="../media/media2.mp4"/><Relationship Id="rId5" Type="http://schemas.microsoft.com/office/2007/relationships/media" Target="../media/media3.mp4"/><Relationship Id="rId6" Type="http://schemas.openxmlformats.org/officeDocument/2006/relationships/video" Target="../media/media3.mp4"/><Relationship Id="rId7" Type="http://schemas.microsoft.com/office/2007/relationships/media" Target="../media/media4.mp4"/><Relationship Id="rId8" Type="http://schemas.openxmlformats.org/officeDocument/2006/relationships/video" Target="../media/media4.mp4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TextBox 69"/>
          <p:cNvSpPr txBox="1"/>
          <p:nvPr/>
        </p:nvSpPr>
        <p:spPr>
          <a:xfrm>
            <a:off x="36472" y="37468"/>
            <a:ext cx="2300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Supplementary Videos</a:t>
            </a:r>
            <a:endParaRPr lang="en-US" dirty="0"/>
          </a:p>
        </p:txBody>
      </p:sp>
      <p:pic>
        <p:nvPicPr>
          <p:cNvPr id="3" name="KV 2013-6-12 CD8 volume 2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7"/>
          <a:stretch>
            <a:fillRect/>
          </a:stretch>
        </p:blipFill>
        <p:spPr>
          <a:xfrm>
            <a:off x="73148" y="802003"/>
            <a:ext cx="2084732" cy="2171700"/>
          </a:xfrm>
          <a:prstGeom prst="rect">
            <a:avLst/>
          </a:prstGeom>
        </p:spPr>
      </p:pic>
      <p:pic>
        <p:nvPicPr>
          <p:cNvPr id="4" name="KV 2013-7-25 Control - 3 volume.mp4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8"/>
          <a:stretch>
            <a:fillRect/>
          </a:stretch>
        </p:blipFill>
        <p:spPr>
          <a:xfrm>
            <a:off x="36474" y="3514403"/>
            <a:ext cx="2133497" cy="2222500"/>
          </a:xfrm>
          <a:prstGeom prst="rect">
            <a:avLst/>
          </a:prstGeom>
        </p:spPr>
      </p:pic>
      <p:pic>
        <p:nvPicPr>
          <p:cNvPr id="5" name="KV 2013-8-7 position 0 division.mp4">
            <a:hlinkClick r:id="" action="ppaction://media"/>
          </p:cNvPr>
          <p:cNvPicPr>
            <a:picLocks noChangeAspect="1"/>
          </p:cNvPicPr>
          <p:nvPr>
            <a:vide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9"/>
          <a:stretch>
            <a:fillRect/>
          </a:stretch>
        </p:blipFill>
        <p:spPr>
          <a:xfrm>
            <a:off x="36474" y="6383712"/>
            <a:ext cx="2117391" cy="1831975"/>
          </a:xfrm>
          <a:prstGeom prst="rect">
            <a:avLst/>
          </a:prstGeom>
        </p:spPr>
      </p:pic>
      <p:pic>
        <p:nvPicPr>
          <p:cNvPr id="6" name="KV 2013-6-20 CD8 volume.mp4">
            <a:hlinkClick r:id="" action="ppaction://media"/>
          </p:cNvPr>
          <p:cNvPicPr>
            <a:picLocks noChangeAspect="1"/>
          </p:cNvPicPr>
          <p:nvPr>
            <a:vide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20"/>
          <a:stretch>
            <a:fillRect/>
          </a:stretch>
        </p:blipFill>
        <p:spPr>
          <a:xfrm>
            <a:off x="2227012" y="802003"/>
            <a:ext cx="2084732" cy="2171700"/>
          </a:xfrm>
          <a:prstGeom prst="rect">
            <a:avLst/>
          </a:prstGeom>
        </p:spPr>
      </p:pic>
      <p:pic>
        <p:nvPicPr>
          <p:cNvPr id="7" name="KV 2013-7-25 Control - 2 volume.mp4">
            <a:hlinkClick r:id="" action="ppaction://media"/>
          </p:cNvPr>
          <p:cNvPicPr>
            <a:picLocks noChangeAspect="1"/>
          </p:cNvPicPr>
          <p:nvPr>
            <a:vide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21"/>
          <a:stretch>
            <a:fillRect/>
          </a:stretch>
        </p:blipFill>
        <p:spPr>
          <a:xfrm>
            <a:off x="2202630" y="3514403"/>
            <a:ext cx="2133497" cy="2222500"/>
          </a:xfrm>
          <a:prstGeom prst="rect">
            <a:avLst/>
          </a:prstGeom>
        </p:spPr>
      </p:pic>
      <p:pic>
        <p:nvPicPr>
          <p:cNvPr id="8" name="KV 2013-7-25 Nocodazole - 3.crop volume.mp4">
            <a:hlinkClick r:id="" action="ppaction://media"/>
          </p:cNvPr>
          <p:cNvPicPr>
            <a:picLocks noChangeAspect="1"/>
          </p:cNvPicPr>
          <p:nvPr>
            <a:videoFile r:link="rId12"/>
            <p:extLst>
              <p:ext uri="{DAA4B4D4-6D71-4841-9C94-3DE7FCFB9230}">
                <p14:media xmlns:p14="http://schemas.microsoft.com/office/powerpoint/2010/main" r:embed="rId11"/>
              </p:ext>
            </p:extLst>
          </p:nvPr>
        </p:nvPicPr>
        <p:blipFill>
          <a:blip r:embed="rId22"/>
          <a:stretch>
            <a:fillRect/>
          </a:stretch>
        </p:blipFill>
        <p:spPr>
          <a:xfrm>
            <a:off x="4372701" y="3514403"/>
            <a:ext cx="2133497" cy="2222500"/>
          </a:xfrm>
          <a:prstGeom prst="rect">
            <a:avLst/>
          </a:prstGeom>
        </p:spPr>
      </p:pic>
      <p:pic>
        <p:nvPicPr>
          <p:cNvPr id="9" name="KV 2013-6-12 CD8 volume.mp4">
            <a:hlinkClick r:id="" action="ppaction://media"/>
          </p:cNvPr>
          <p:cNvPicPr>
            <a:picLocks noChangeAspect="1"/>
          </p:cNvPicPr>
          <p:nvPr>
            <a:videoFile r:link="rId14"/>
            <p:extLst>
              <p:ext uri="{DAA4B4D4-6D71-4841-9C94-3DE7FCFB9230}">
                <p14:media xmlns:p14="http://schemas.microsoft.com/office/powerpoint/2010/main" r:embed="rId13"/>
              </p:ext>
            </p:extLst>
          </p:nvPr>
        </p:nvPicPr>
        <p:blipFill>
          <a:blip r:embed="rId23"/>
          <a:stretch>
            <a:fillRect/>
          </a:stretch>
        </p:blipFill>
        <p:spPr>
          <a:xfrm>
            <a:off x="4384892" y="802003"/>
            <a:ext cx="2121306" cy="21717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73148" y="433191"/>
            <a:ext cx="3130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1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2227012" y="395939"/>
            <a:ext cx="3130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2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4406347" y="406800"/>
            <a:ext cx="3130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Arial"/>
                <a:cs typeface="Arial"/>
              </a:rPr>
              <a:t>3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69355" y="3145068"/>
            <a:ext cx="3130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4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238487" y="3145068"/>
            <a:ext cx="3130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Arial"/>
                <a:cs typeface="Arial"/>
              </a:rPr>
              <a:t>5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4413035" y="3145068"/>
            <a:ext cx="3130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6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73148" y="6014373"/>
            <a:ext cx="3130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Arial"/>
                <a:cs typeface="Arial"/>
              </a:rPr>
              <a:t>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97028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13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8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19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4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25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0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vol="80000">
                <p:cTn id="31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 vol="80000">
                <p:cTn id="37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42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>
              <p:cMediaNode vol="80000">
                <p:cTn id="43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</Words>
  <Application>Microsoft Macintosh PowerPoint</Application>
  <PresentationFormat>Custom</PresentationFormat>
  <Paragraphs>9</Paragraphs>
  <Slides>1</Slides>
  <Notes>1</Notes>
  <HiddenSlides>0</HiddenSlides>
  <MMClips>7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stjude</dc:creator>
  <cp:lastModifiedBy>stjude</cp:lastModifiedBy>
  <cp:revision>1</cp:revision>
  <dcterms:created xsi:type="dcterms:W3CDTF">2016-02-09T17:52:45Z</dcterms:created>
  <dcterms:modified xsi:type="dcterms:W3CDTF">2016-02-09T17:53:28Z</dcterms:modified>
</cp:coreProperties>
</file>