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491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363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58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03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86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60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08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822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68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64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569E5-B1CA-C347-BBA4-3BE6444814E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7EF82-CC33-EE4E-B821-F3B86CD208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787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r 2"/>
          <p:cNvGrpSpPr>
            <a:grpSpLocks noChangeAspect="1"/>
          </p:cNvGrpSpPr>
          <p:nvPr/>
        </p:nvGrpSpPr>
        <p:grpSpPr>
          <a:xfrm>
            <a:off x="1026995" y="305759"/>
            <a:ext cx="7378358" cy="6371999"/>
            <a:chOff x="927100" y="73406"/>
            <a:chExt cx="6705600" cy="6642834"/>
          </a:xfrm>
        </p:grpSpPr>
        <p:pic>
          <p:nvPicPr>
            <p:cNvPr id="4" name="Picture 3" descr="FigureS7B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100" y="73406"/>
              <a:ext cx="6705600" cy="664283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" name="Rectangle 1"/>
            <p:cNvSpPr/>
            <p:nvPr/>
          </p:nvSpPr>
          <p:spPr>
            <a:xfrm>
              <a:off x="2667000" y="1227668"/>
              <a:ext cx="1337733" cy="144000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894666" y="3437468"/>
              <a:ext cx="1066801" cy="144000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623732" y="5664202"/>
              <a:ext cx="1413935" cy="144000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62717" y="28759"/>
            <a:ext cx="851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S9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7814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Macintosh PowerPoint</Application>
  <PresentationFormat>Présentation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2016-02-08T11:46:01Z</dcterms:created>
  <dcterms:modified xsi:type="dcterms:W3CDTF">2016-02-08T11:47:05Z</dcterms:modified>
</cp:coreProperties>
</file>