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55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84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33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73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0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62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83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22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80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5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7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EBC29-0CA6-944B-99C6-C2B32A1DC7EE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A458B-1B53-384F-8D4A-C5A58D84D9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92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"/>
          <p:cNvGrpSpPr>
            <a:grpSpLocks noChangeAspect="1"/>
          </p:cNvGrpSpPr>
          <p:nvPr/>
        </p:nvGrpSpPr>
        <p:grpSpPr>
          <a:xfrm>
            <a:off x="362796" y="703433"/>
            <a:ext cx="8605680" cy="5652000"/>
            <a:chOff x="362799" y="485540"/>
            <a:chExt cx="8361209" cy="6114916"/>
          </a:xfrm>
        </p:grpSpPr>
        <p:pic>
          <p:nvPicPr>
            <p:cNvPr id="4" name="Picture 3" descr="FigureFEA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140" y="485540"/>
              <a:ext cx="6538107" cy="40454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3061574" y="1248783"/>
              <a:ext cx="528294" cy="108000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01554" y="1752632"/>
              <a:ext cx="533380" cy="108000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01553" y="1625924"/>
              <a:ext cx="533381" cy="126707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38199" y="4939555"/>
              <a:ext cx="5118779" cy="16609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>
              <a:spLocks/>
            </p:cNvSpPr>
            <p:nvPr/>
          </p:nvSpPr>
          <p:spPr>
            <a:xfrm>
              <a:off x="3315243" y="5619517"/>
              <a:ext cx="1080000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FEA1</a:t>
              </a:r>
              <a:endParaRPr lang="en-US" sz="1600" dirty="0"/>
            </a:p>
          </p:txBody>
        </p:sp>
        <p:sp>
          <p:nvSpPr>
            <p:cNvPr id="10" name="Rectangle 9"/>
            <p:cNvSpPr>
              <a:spLocks/>
            </p:cNvSpPr>
            <p:nvPr/>
          </p:nvSpPr>
          <p:spPr>
            <a:xfrm>
              <a:off x="3213196" y="6024649"/>
              <a:ext cx="863998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FEA1</a:t>
              </a:r>
              <a:endParaRPr lang="en-US" sz="1600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2661359" y="5748661"/>
              <a:ext cx="650206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4395244" y="5739635"/>
              <a:ext cx="254204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670990" y="6166289"/>
              <a:ext cx="542206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077574" y="6166289"/>
              <a:ext cx="74203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>
              <a:spLocks/>
            </p:cNvSpPr>
            <p:nvPr/>
          </p:nvSpPr>
          <p:spPr>
            <a:xfrm>
              <a:off x="4152556" y="6024649"/>
              <a:ext cx="1259993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FEA1</a:t>
              </a:r>
              <a:endParaRPr lang="en-US" sz="16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5412549" y="6139211"/>
              <a:ext cx="254204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4565727" y="5676800"/>
              <a:ext cx="1" cy="125671"/>
            </a:xfrm>
            <a:prstGeom prst="line">
              <a:avLst/>
            </a:prstGeom>
            <a:ln w="76200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5579096" y="6072907"/>
              <a:ext cx="1" cy="125671"/>
            </a:xfrm>
            <a:prstGeom prst="line">
              <a:avLst/>
            </a:prstGeom>
            <a:ln w="76200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>
              <a:spLocks/>
            </p:cNvSpPr>
            <p:nvPr/>
          </p:nvSpPr>
          <p:spPr>
            <a:xfrm>
              <a:off x="2667244" y="5233824"/>
              <a:ext cx="1295998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FEA1</a:t>
              </a:r>
              <a:endParaRPr lang="en-US" sz="16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29177" y="5147728"/>
              <a:ext cx="15686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Ch. reinhardtii</a:t>
              </a:r>
              <a:endParaRPr lang="en-US" i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44664" y="5974076"/>
              <a:ext cx="9494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O. tauri</a:t>
              </a:r>
              <a:endParaRPr lang="en-US" i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39939" y="5556351"/>
              <a:ext cx="15898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P. </a:t>
              </a:r>
              <a:r>
                <a:rPr lang="en-US" i="1" dirty="0" err="1" smtClean="0"/>
                <a:t>tricornutum</a:t>
              </a:r>
              <a:endParaRPr lang="en-US" i="1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2670990" y="6046753"/>
              <a:ext cx="1" cy="25199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2684091" y="5629124"/>
              <a:ext cx="1" cy="2520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684093" y="5222483"/>
              <a:ext cx="0" cy="2520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6287435" y="5333210"/>
              <a:ext cx="1" cy="25199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6261088" y="5638423"/>
              <a:ext cx="23486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- </a:t>
              </a:r>
              <a:r>
                <a:rPr lang="en-US" sz="1600" dirty="0" err="1" smtClean="0"/>
                <a:t>Transmembrane</a:t>
              </a:r>
              <a:r>
                <a:rPr lang="en-US" sz="1600" dirty="0" smtClean="0"/>
                <a:t> domain</a:t>
              </a:r>
              <a:endParaRPr lang="en-US" sz="16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7436" y="5253830"/>
              <a:ext cx="14732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- Signal peptide</a:t>
              </a:r>
              <a:endParaRPr lang="en-US" sz="16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6286487" y="5765376"/>
              <a:ext cx="1" cy="125671"/>
            </a:xfrm>
            <a:prstGeom prst="line">
              <a:avLst/>
            </a:prstGeom>
            <a:ln w="76200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6164618" y="5283968"/>
              <a:ext cx="2559390" cy="7889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ZoneTexte 74"/>
            <p:cNvSpPr txBox="1"/>
            <p:nvPr/>
          </p:nvSpPr>
          <p:spPr>
            <a:xfrm>
              <a:off x="362799" y="501599"/>
              <a:ext cx="300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3" name="ZoneTexte 74"/>
            <p:cNvSpPr txBox="1"/>
            <p:nvPr/>
          </p:nvSpPr>
          <p:spPr>
            <a:xfrm>
              <a:off x="362799" y="4985584"/>
              <a:ext cx="287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1316" y="0"/>
            <a:ext cx="93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S10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798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</Words>
  <Application>Microsoft Macintosh PowerPoint</Application>
  <PresentationFormat>Présentation à l'écran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2016-02-08T11:47:12Z</dcterms:created>
  <dcterms:modified xsi:type="dcterms:W3CDTF">2016-02-08T11:48:19Z</dcterms:modified>
</cp:coreProperties>
</file>