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xlsx" ContentType="application/vnd.openxmlformats-officedocument.spreadsheetml.sheet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79" d="100"/>
          <a:sy n="79" d="100"/>
        </p:scale>
        <p:origin x="-245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euille_Microsoft_Excel1.xlsx"/><Relationship Id="rId2" Type="http://schemas.openxmlformats.org/officeDocument/2006/relationships/chartUserShapes" Target="../drawings/drawing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/>
      <c:scatterChart>
        <c:scatterStyle val="smoothMarker"/>
        <c:varyColors val="0"/>
        <c:ser>
          <c:idx val="0"/>
          <c:order val="0"/>
          <c:tx>
            <c:strRef>
              <c:f>Feuil1!$B$1</c:f>
              <c:strCache>
                <c:ptCount val="1"/>
                <c:pt idx="0">
                  <c:v>Valeur Y 1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marker>
            <c:symbol val="none"/>
          </c:marker>
          <c:xVal>
            <c:numRef>
              <c:f>Feuil1!$A$2:$A$547</c:f>
              <c:numCache>
                <c:formatCode>###0.00</c:formatCode>
                <c:ptCount val="546"/>
                <c:pt idx="0">
                  <c:v>5.02236395214203</c:v>
                </c:pt>
                <c:pt idx="1">
                  <c:v>5.059023543033577</c:v>
                </c:pt>
                <c:pt idx="2">
                  <c:v>5.095683133925128</c:v>
                </c:pt>
                <c:pt idx="3">
                  <c:v>5.132342724816672</c:v>
                </c:pt>
                <c:pt idx="4">
                  <c:v>5.16900231570822</c:v>
                </c:pt>
                <c:pt idx="5">
                  <c:v>5.205661906599767</c:v>
                </c:pt>
                <c:pt idx="6">
                  <c:v>5.242321497491317</c:v>
                </c:pt>
                <c:pt idx="7">
                  <c:v>5.278981088382863</c:v>
                </c:pt>
                <c:pt idx="8">
                  <c:v>5.315640679274407</c:v>
                </c:pt>
                <c:pt idx="9">
                  <c:v>5.352300270165917</c:v>
                </c:pt>
                <c:pt idx="10">
                  <c:v>5.388959861057476</c:v>
                </c:pt>
                <c:pt idx="11">
                  <c:v>5.425619451949054</c:v>
                </c:pt>
                <c:pt idx="12">
                  <c:v>5.462279042840601</c:v>
                </c:pt>
                <c:pt idx="13">
                  <c:v>5.49893863373215</c:v>
                </c:pt>
                <c:pt idx="14">
                  <c:v>5.535598224623696</c:v>
                </c:pt>
                <c:pt idx="15">
                  <c:v>5.572257815515245</c:v>
                </c:pt>
                <c:pt idx="16">
                  <c:v>5.608917406406759</c:v>
                </c:pt>
                <c:pt idx="17">
                  <c:v>5.645576997298336</c:v>
                </c:pt>
                <c:pt idx="18">
                  <c:v>5.682236588189887</c:v>
                </c:pt>
                <c:pt idx="19">
                  <c:v>5.718896179081436</c:v>
                </c:pt>
                <c:pt idx="20">
                  <c:v>5.755555769972974</c:v>
                </c:pt>
                <c:pt idx="21">
                  <c:v>5.792215360864531</c:v>
                </c:pt>
                <c:pt idx="22">
                  <c:v>5.828874951756043</c:v>
                </c:pt>
                <c:pt idx="23">
                  <c:v>5.865534542647578</c:v>
                </c:pt>
                <c:pt idx="24">
                  <c:v>5.902194133539174</c:v>
                </c:pt>
                <c:pt idx="25">
                  <c:v>5.93885372443072</c:v>
                </c:pt>
                <c:pt idx="26">
                  <c:v>5.97551331532227</c:v>
                </c:pt>
                <c:pt idx="27">
                  <c:v>6.012172906213817</c:v>
                </c:pt>
                <c:pt idx="28">
                  <c:v>6.048832497105364</c:v>
                </c:pt>
                <c:pt idx="29">
                  <c:v>6.085492087996911</c:v>
                </c:pt>
                <c:pt idx="30">
                  <c:v>6.122151678888405</c:v>
                </c:pt>
                <c:pt idx="31">
                  <c:v>6.158811269779963</c:v>
                </c:pt>
                <c:pt idx="32">
                  <c:v>6.195470860671528</c:v>
                </c:pt>
                <c:pt idx="33">
                  <c:v>6.232130451563103</c:v>
                </c:pt>
                <c:pt idx="34">
                  <c:v>6.26879004245465</c:v>
                </c:pt>
                <c:pt idx="35">
                  <c:v>6.305449633346198</c:v>
                </c:pt>
                <c:pt idx="36">
                  <c:v>6.342109224237745</c:v>
                </c:pt>
                <c:pt idx="37">
                  <c:v>6.378768815129294</c:v>
                </c:pt>
                <c:pt idx="38">
                  <c:v>6.415428406020841</c:v>
                </c:pt>
                <c:pt idx="39">
                  <c:v>6.452087996912389</c:v>
                </c:pt>
                <c:pt idx="40">
                  <c:v>6.488747587803937</c:v>
                </c:pt>
                <c:pt idx="41">
                  <c:v>6.525407178695449</c:v>
                </c:pt>
                <c:pt idx="42">
                  <c:v>6.562066769587028</c:v>
                </c:pt>
                <c:pt idx="43">
                  <c:v>6.598726360478579</c:v>
                </c:pt>
                <c:pt idx="44">
                  <c:v>6.635385951370127</c:v>
                </c:pt>
                <c:pt idx="45">
                  <c:v>6.672045542261674</c:v>
                </c:pt>
                <c:pt idx="46">
                  <c:v>6.708705133153222</c:v>
                </c:pt>
                <c:pt idx="47">
                  <c:v>6.74536472404477</c:v>
                </c:pt>
                <c:pt idx="48">
                  <c:v>6.782024314936318</c:v>
                </c:pt>
                <c:pt idx="49">
                  <c:v>6.818683905827866</c:v>
                </c:pt>
                <c:pt idx="50">
                  <c:v>6.855343496719413</c:v>
                </c:pt>
                <c:pt idx="51">
                  <c:v>6.892003087610961</c:v>
                </c:pt>
                <c:pt idx="52">
                  <c:v>6.928662678502508</c:v>
                </c:pt>
                <c:pt idx="53">
                  <c:v>6.965322269394056</c:v>
                </c:pt>
                <c:pt idx="54">
                  <c:v>7.001981860285571</c:v>
                </c:pt>
                <c:pt idx="55">
                  <c:v>7.038641451177151</c:v>
                </c:pt>
                <c:pt idx="56">
                  <c:v>7.0753010420687</c:v>
                </c:pt>
                <c:pt idx="57">
                  <c:v>7.111960632960247</c:v>
                </c:pt>
                <c:pt idx="58">
                  <c:v>7.148620223851794</c:v>
                </c:pt>
                <c:pt idx="59">
                  <c:v>7.185279814743341</c:v>
                </c:pt>
                <c:pt idx="60">
                  <c:v>7.22193940563489</c:v>
                </c:pt>
                <c:pt idx="61">
                  <c:v>7.258598996526437</c:v>
                </c:pt>
                <c:pt idx="62">
                  <c:v>7.295258587417985</c:v>
                </c:pt>
                <c:pt idx="63">
                  <c:v>7.331918178309531</c:v>
                </c:pt>
                <c:pt idx="64">
                  <c:v>7.368577769201074</c:v>
                </c:pt>
                <c:pt idx="65">
                  <c:v>7.40523736009263</c:v>
                </c:pt>
                <c:pt idx="66">
                  <c:v>7.44189695098418</c:v>
                </c:pt>
                <c:pt idx="67">
                  <c:v>7.47855654187572</c:v>
                </c:pt>
                <c:pt idx="68">
                  <c:v>7.515216132767271</c:v>
                </c:pt>
                <c:pt idx="69">
                  <c:v>7.551875723658819</c:v>
                </c:pt>
                <c:pt idx="70">
                  <c:v>7.588535314550366</c:v>
                </c:pt>
                <c:pt idx="71">
                  <c:v>7.625194905441887</c:v>
                </c:pt>
                <c:pt idx="72">
                  <c:v>7.66185449633346</c:v>
                </c:pt>
                <c:pt idx="73">
                  <c:v>7.698514087224973</c:v>
                </c:pt>
                <c:pt idx="74">
                  <c:v>7.735173678116554</c:v>
                </c:pt>
                <c:pt idx="75">
                  <c:v>7.771833269008104</c:v>
                </c:pt>
                <c:pt idx="76">
                  <c:v>7.808492859899649</c:v>
                </c:pt>
                <c:pt idx="77">
                  <c:v>7.8451524507912</c:v>
                </c:pt>
                <c:pt idx="78">
                  <c:v>7.881812041682748</c:v>
                </c:pt>
                <c:pt idx="79">
                  <c:v>7.918471632574295</c:v>
                </c:pt>
                <c:pt idx="80">
                  <c:v>7.955131223465838</c:v>
                </c:pt>
                <c:pt idx="81">
                  <c:v>7.99179081435739</c:v>
                </c:pt>
                <c:pt idx="82">
                  <c:v>8.028450405248937</c:v>
                </c:pt>
                <c:pt idx="83">
                  <c:v>8.06510999614049</c:v>
                </c:pt>
                <c:pt idx="84">
                  <c:v>8.101769587032033</c:v>
                </c:pt>
                <c:pt idx="85">
                  <c:v>8.138429177923568</c:v>
                </c:pt>
                <c:pt idx="86">
                  <c:v>8.175088768815128</c:v>
                </c:pt>
                <c:pt idx="87">
                  <c:v>8.211748359706677</c:v>
                </c:pt>
                <c:pt idx="88">
                  <c:v>8.248407950598223</c:v>
                </c:pt>
                <c:pt idx="89">
                  <c:v>8.285067541489771</c:v>
                </c:pt>
                <c:pt idx="90">
                  <c:v>8.32172713238132</c:v>
                </c:pt>
                <c:pt idx="91">
                  <c:v>8.358386723272867</c:v>
                </c:pt>
                <c:pt idx="92">
                  <c:v>8.39504631416441</c:v>
                </c:pt>
                <c:pt idx="93">
                  <c:v>8.431705905055961</c:v>
                </c:pt>
                <c:pt idx="94">
                  <c:v>8.468365495947511</c:v>
                </c:pt>
                <c:pt idx="95">
                  <c:v>8.505025086839058</c:v>
                </c:pt>
                <c:pt idx="96">
                  <c:v>8.541684677730605</c:v>
                </c:pt>
                <c:pt idx="97">
                  <c:v>8.578344268622153</c:v>
                </c:pt>
                <c:pt idx="98">
                  <c:v>8.6150038595137</c:v>
                </c:pt>
                <c:pt idx="99">
                  <c:v>8.65166345040525</c:v>
                </c:pt>
                <c:pt idx="100">
                  <c:v>8.688323041296712</c:v>
                </c:pt>
                <c:pt idx="101">
                  <c:v>8.724982632188344</c:v>
                </c:pt>
                <c:pt idx="102">
                  <c:v>8.76164222307989</c:v>
                </c:pt>
                <c:pt idx="103">
                  <c:v>8.798301813971388</c:v>
                </c:pt>
                <c:pt idx="104">
                  <c:v>8.834961404862968</c:v>
                </c:pt>
                <c:pt idx="105">
                  <c:v>8.871620995754535</c:v>
                </c:pt>
                <c:pt idx="106">
                  <c:v>8.908280586646082</c:v>
                </c:pt>
                <c:pt idx="107">
                  <c:v>8.94494017753763</c:v>
                </c:pt>
                <c:pt idx="108">
                  <c:v>8.981599768429177</c:v>
                </c:pt>
                <c:pt idx="109">
                  <c:v>9.018259359320725</c:v>
                </c:pt>
                <c:pt idx="110">
                  <c:v>9.054918950212268</c:v>
                </c:pt>
                <c:pt idx="111">
                  <c:v>9.091578541103818</c:v>
                </c:pt>
                <c:pt idx="112">
                  <c:v>9.128238131995348</c:v>
                </c:pt>
                <c:pt idx="113">
                  <c:v>9.164897722886916</c:v>
                </c:pt>
                <c:pt idx="114">
                  <c:v>9.201557313778463</c:v>
                </c:pt>
                <c:pt idx="115">
                  <c:v>9.238216904669998</c:v>
                </c:pt>
                <c:pt idx="116">
                  <c:v>9.274876495561548</c:v>
                </c:pt>
                <c:pt idx="117">
                  <c:v>9.311536086453106</c:v>
                </c:pt>
                <c:pt idx="118">
                  <c:v>9.348195677344653</c:v>
                </c:pt>
                <c:pt idx="119">
                  <c:v>9.3848552682362</c:v>
                </c:pt>
                <c:pt idx="120">
                  <c:v>9.42151485912775</c:v>
                </c:pt>
                <c:pt idx="121">
                  <c:v>9.458174450019297</c:v>
                </c:pt>
                <c:pt idx="122">
                  <c:v>9.494834040910845</c:v>
                </c:pt>
                <c:pt idx="123">
                  <c:v>9.531493631802392</c:v>
                </c:pt>
                <c:pt idx="124">
                  <c:v>9.56815322269394</c:v>
                </c:pt>
                <c:pt idx="125">
                  <c:v>9.604812813585487</c:v>
                </c:pt>
                <c:pt idx="126">
                  <c:v>9.641472404476998</c:v>
                </c:pt>
                <c:pt idx="127">
                  <c:v>9.678131995368583</c:v>
                </c:pt>
                <c:pt idx="128">
                  <c:v>9.714791586260118</c:v>
                </c:pt>
                <c:pt idx="129">
                  <c:v>9.751451177151678</c:v>
                </c:pt>
                <c:pt idx="130">
                  <c:v>9.788110768043218</c:v>
                </c:pt>
                <c:pt idx="131">
                  <c:v>9.824770358934773</c:v>
                </c:pt>
                <c:pt idx="132">
                  <c:v>9.86142994982632</c:v>
                </c:pt>
                <c:pt idx="133">
                  <c:v>9.89808954071787</c:v>
                </c:pt>
                <c:pt idx="134">
                  <c:v>9.934749131609416</c:v>
                </c:pt>
                <c:pt idx="135">
                  <c:v>9.971408722500964</c:v>
                </c:pt>
                <c:pt idx="136">
                  <c:v>10.00806831339251</c:v>
                </c:pt>
                <c:pt idx="137">
                  <c:v>10.04472790428406</c:v>
                </c:pt>
                <c:pt idx="138">
                  <c:v>10.08138749517561</c:v>
                </c:pt>
                <c:pt idx="139">
                  <c:v>10.11804708606716</c:v>
                </c:pt>
                <c:pt idx="140">
                  <c:v>10.1547066769587</c:v>
                </c:pt>
                <c:pt idx="141">
                  <c:v>10.19136626785025</c:v>
                </c:pt>
                <c:pt idx="142">
                  <c:v>10.2280258587418</c:v>
                </c:pt>
                <c:pt idx="143">
                  <c:v>10.26468544963335</c:v>
                </c:pt>
                <c:pt idx="144">
                  <c:v>10.30134504052489</c:v>
                </c:pt>
                <c:pt idx="145">
                  <c:v>10.33800463141644</c:v>
                </c:pt>
                <c:pt idx="146">
                  <c:v>10.374664222308</c:v>
                </c:pt>
                <c:pt idx="147">
                  <c:v>10.41132381319954</c:v>
                </c:pt>
                <c:pt idx="148">
                  <c:v>10.44798340409108</c:v>
                </c:pt>
                <c:pt idx="149">
                  <c:v>10.48464299498263</c:v>
                </c:pt>
                <c:pt idx="150">
                  <c:v>10.52130258587418</c:v>
                </c:pt>
                <c:pt idx="151">
                  <c:v>10.55796217676573</c:v>
                </c:pt>
                <c:pt idx="152">
                  <c:v>10.59462176765727</c:v>
                </c:pt>
                <c:pt idx="153">
                  <c:v>10.63128135854882</c:v>
                </c:pt>
                <c:pt idx="154">
                  <c:v>10.66794094944037</c:v>
                </c:pt>
                <c:pt idx="155">
                  <c:v>10.70460054033192</c:v>
                </c:pt>
                <c:pt idx="156">
                  <c:v>10.74126013122346</c:v>
                </c:pt>
                <c:pt idx="157">
                  <c:v>10.77791972211501</c:v>
                </c:pt>
                <c:pt idx="158">
                  <c:v>10.81457931300656</c:v>
                </c:pt>
                <c:pt idx="159">
                  <c:v>10.85123890389811</c:v>
                </c:pt>
                <c:pt idx="160">
                  <c:v>10.88789849478966</c:v>
                </c:pt>
                <c:pt idx="161">
                  <c:v>10.9245580856812</c:v>
                </c:pt>
                <c:pt idx="162">
                  <c:v>10.96121767657275</c:v>
                </c:pt>
                <c:pt idx="163">
                  <c:v>10.9978772674643</c:v>
                </c:pt>
                <c:pt idx="164">
                  <c:v>11.03453685835585</c:v>
                </c:pt>
                <c:pt idx="165">
                  <c:v>11.0711964492474</c:v>
                </c:pt>
                <c:pt idx="166">
                  <c:v>11.10785604013894</c:v>
                </c:pt>
                <c:pt idx="167">
                  <c:v>11.14451563103049</c:v>
                </c:pt>
                <c:pt idx="168">
                  <c:v>11.18117522192204</c:v>
                </c:pt>
                <c:pt idx="169">
                  <c:v>11.2178348128136</c:v>
                </c:pt>
                <c:pt idx="170">
                  <c:v>11.25449440370513</c:v>
                </c:pt>
                <c:pt idx="171">
                  <c:v>11.29115399459668</c:v>
                </c:pt>
                <c:pt idx="172">
                  <c:v>11.32781358548823</c:v>
                </c:pt>
                <c:pt idx="173">
                  <c:v>11.36447317637977</c:v>
                </c:pt>
                <c:pt idx="174">
                  <c:v>11.40113276727132</c:v>
                </c:pt>
                <c:pt idx="175">
                  <c:v>11.43779235816287</c:v>
                </c:pt>
                <c:pt idx="176">
                  <c:v>11.47445194905442</c:v>
                </c:pt>
                <c:pt idx="177">
                  <c:v>11.51111153994597</c:v>
                </c:pt>
                <c:pt idx="178">
                  <c:v>11.54777113083751</c:v>
                </c:pt>
                <c:pt idx="179">
                  <c:v>11.58443072172906</c:v>
                </c:pt>
                <c:pt idx="180">
                  <c:v>11.62109031262061</c:v>
                </c:pt>
                <c:pt idx="181">
                  <c:v>11.65774990351216</c:v>
                </c:pt>
                <c:pt idx="182">
                  <c:v>11.6944094944037</c:v>
                </c:pt>
                <c:pt idx="183">
                  <c:v>11.73106908529525</c:v>
                </c:pt>
                <c:pt idx="184">
                  <c:v>11.7677286761868</c:v>
                </c:pt>
                <c:pt idx="185">
                  <c:v>11.80438826707835</c:v>
                </c:pt>
                <c:pt idx="186">
                  <c:v>11.8410478579699</c:v>
                </c:pt>
                <c:pt idx="187">
                  <c:v>11.87770744886144</c:v>
                </c:pt>
                <c:pt idx="188">
                  <c:v>11.914367039753</c:v>
                </c:pt>
                <c:pt idx="189">
                  <c:v>11.95102663064454</c:v>
                </c:pt>
                <c:pt idx="190">
                  <c:v>11.9876862215361</c:v>
                </c:pt>
                <c:pt idx="191">
                  <c:v>12.02434581242763</c:v>
                </c:pt>
                <c:pt idx="192">
                  <c:v>12.06100540331918</c:v>
                </c:pt>
                <c:pt idx="193">
                  <c:v>12.09766499421073</c:v>
                </c:pt>
                <c:pt idx="194">
                  <c:v>12.13432458510228</c:v>
                </c:pt>
                <c:pt idx="195">
                  <c:v>12.17098417599382</c:v>
                </c:pt>
                <c:pt idx="196">
                  <c:v>12.20764376688537</c:v>
                </c:pt>
                <c:pt idx="197">
                  <c:v>12.24430335777692</c:v>
                </c:pt>
                <c:pt idx="198">
                  <c:v>12.28096294866847</c:v>
                </c:pt>
                <c:pt idx="199">
                  <c:v>12.31762253956001</c:v>
                </c:pt>
                <c:pt idx="200">
                  <c:v>12.35428213045156</c:v>
                </c:pt>
                <c:pt idx="201">
                  <c:v>12.39094172134311</c:v>
                </c:pt>
                <c:pt idx="202">
                  <c:v>12.42760131223466</c:v>
                </c:pt>
                <c:pt idx="203">
                  <c:v>12.46426090312621</c:v>
                </c:pt>
                <c:pt idx="204">
                  <c:v>12.50092049401775</c:v>
                </c:pt>
                <c:pt idx="205">
                  <c:v>12.5375800849093</c:v>
                </c:pt>
                <c:pt idx="206">
                  <c:v>12.57423967580085</c:v>
                </c:pt>
                <c:pt idx="207">
                  <c:v>12.6108992666924</c:v>
                </c:pt>
                <c:pt idx="208">
                  <c:v>12.64755885758394</c:v>
                </c:pt>
                <c:pt idx="209">
                  <c:v>12.68421844847549</c:v>
                </c:pt>
                <c:pt idx="210">
                  <c:v>12.72087803936704</c:v>
                </c:pt>
                <c:pt idx="211">
                  <c:v>12.7575376302586</c:v>
                </c:pt>
                <c:pt idx="212">
                  <c:v>12.79419722115014</c:v>
                </c:pt>
                <c:pt idx="213">
                  <c:v>12.83085681204168</c:v>
                </c:pt>
                <c:pt idx="214">
                  <c:v>12.86751640293323</c:v>
                </c:pt>
                <c:pt idx="215">
                  <c:v>12.90417599382478</c:v>
                </c:pt>
                <c:pt idx="216">
                  <c:v>12.94083558471632</c:v>
                </c:pt>
                <c:pt idx="217">
                  <c:v>12.97749517560787</c:v>
                </c:pt>
                <c:pt idx="218">
                  <c:v>13.01415476649942</c:v>
                </c:pt>
                <c:pt idx="219">
                  <c:v>13.05081435739097</c:v>
                </c:pt>
                <c:pt idx="220">
                  <c:v>13.08747394828252</c:v>
                </c:pt>
                <c:pt idx="221">
                  <c:v>13.12413353917406</c:v>
                </c:pt>
                <c:pt idx="222">
                  <c:v>13.16079313006561</c:v>
                </c:pt>
                <c:pt idx="223">
                  <c:v>13.19745272095716</c:v>
                </c:pt>
                <c:pt idx="224">
                  <c:v>13.23411231184871</c:v>
                </c:pt>
                <c:pt idx="225">
                  <c:v>13.27077190274025</c:v>
                </c:pt>
                <c:pt idx="226">
                  <c:v>13.3074314936318</c:v>
                </c:pt>
                <c:pt idx="227">
                  <c:v>13.34409108452335</c:v>
                </c:pt>
                <c:pt idx="228">
                  <c:v>13.3807506754149</c:v>
                </c:pt>
                <c:pt idx="229">
                  <c:v>13.41741026630645</c:v>
                </c:pt>
                <c:pt idx="230">
                  <c:v>13.454069857198</c:v>
                </c:pt>
                <c:pt idx="231">
                  <c:v>13.49072944808954</c:v>
                </c:pt>
                <c:pt idx="232">
                  <c:v>13.5273890389811</c:v>
                </c:pt>
                <c:pt idx="233">
                  <c:v>13.56404862987264</c:v>
                </c:pt>
                <c:pt idx="234">
                  <c:v>13.60070822076418</c:v>
                </c:pt>
                <c:pt idx="235">
                  <c:v>13.63736781165573</c:v>
                </c:pt>
                <c:pt idx="236">
                  <c:v>13.67402740254728</c:v>
                </c:pt>
                <c:pt idx="237">
                  <c:v>13.71068699343883</c:v>
                </c:pt>
                <c:pt idx="238">
                  <c:v>13.74734658433037</c:v>
                </c:pt>
                <c:pt idx="239">
                  <c:v>13.78400617522192</c:v>
                </c:pt>
                <c:pt idx="240">
                  <c:v>13.82066576611347</c:v>
                </c:pt>
                <c:pt idx="241">
                  <c:v>13.85732535700502</c:v>
                </c:pt>
                <c:pt idx="242">
                  <c:v>13.89398494789656</c:v>
                </c:pt>
                <c:pt idx="243">
                  <c:v>13.93064453878811</c:v>
                </c:pt>
                <c:pt idx="244">
                  <c:v>13.96730412967966</c:v>
                </c:pt>
                <c:pt idx="245">
                  <c:v>14.00396372057121</c:v>
                </c:pt>
                <c:pt idx="246">
                  <c:v>14.04062331146275</c:v>
                </c:pt>
                <c:pt idx="247">
                  <c:v>14.0772829023543</c:v>
                </c:pt>
                <c:pt idx="248">
                  <c:v>14.11394249324585</c:v>
                </c:pt>
                <c:pt idx="249">
                  <c:v>14.1506020841374</c:v>
                </c:pt>
                <c:pt idx="250">
                  <c:v>14.18726167502895</c:v>
                </c:pt>
                <c:pt idx="251">
                  <c:v>14.22392126592049</c:v>
                </c:pt>
                <c:pt idx="252">
                  <c:v>14.26058085681204</c:v>
                </c:pt>
                <c:pt idx="253">
                  <c:v>14.29724044770359</c:v>
                </c:pt>
                <c:pt idx="254">
                  <c:v>14.33390003859514</c:v>
                </c:pt>
                <c:pt idx="255">
                  <c:v>14.37055962948668</c:v>
                </c:pt>
                <c:pt idx="256">
                  <c:v>14.40721922037823</c:v>
                </c:pt>
                <c:pt idx="257">
                  <c:v>14.44387881126978</c:v>
                </c:pt>
                <c:pt idx="258">
                  <c:v>14.48053840216133</c:v>
                </c:pt>
                <c:pt idx="259">
                  <c:v>14.51719799305287</c:v>
                </c:pt>
                <c:pt idx="260">
                  <c:v>14.55385758394442</c:v>
                </c:pt>
                <c:pt idx="261">
                  <c:v>14.59051717483597</c:v>
                </c:pt>
                <c:pt idx="262">
                  <c:v>14.62717676572752</c:v>
                </c:pt>
                <c:pt idx="263">
                  <c:v>14.66383635661906</c:v>
                </c:pt>
                <c:pt idx="264">
                  <c:v>14.70049594751061</c:v>
                </c:pt>
                <c:pt idx="265">
                  <c:v>14.73715553840216</c:v>
                </c:pt>
                <c:pt idx="266">
                  <c:v>14.77381512929371</c:v>
                </c:pt>
                <c:pt idx="267">
                  <c:v>14.81047472018526</c:v>
                </c:pt>
                <c:pt idx="268">
                  <c:v>14.8471343110768</c:v>
                </c:pt>
                <c:pt idx="269">
                  <c:v>14.88379390196835</c:v>
                </c:pt>
                <c:pt idx="270">
                  <c:v>14.9204534928599</c:v>
                </c:pt>
                <c:pt idx="271">
                  <c:v>14.95711308375145</c:v>
                </c:pt>
                <c:pt idx="272">
                  <c:v>14.993772674643</c:v>
                </c:pt>
                <c:pt idx="273">
                  <c:v>15.03043226553454</c:v>
                </c:pt>
                <c:pt idx="274">
                  <c:v>15.0670918564261</c:v>
                </c:pt>
                <c:pt idx="275">
                  <c:v>15.10375144731764</c:v>
                </c:pt>
                <c:pt idx="276">
                  <c:v>15.1404110382092</c:v>
                </c:pt>
                <c:pt idx="277">
                  <c:v>15.17707062910073</c:v>
                </c:pt>
                <c:pt idx="278">
                  <c:v>15.21373021999228</c:v>
                </c:pt>
                <c:pt idx="279">
                  <c:v>15.25038981088383</c:v>
                </c:pt>
                <c:pt idx="280">
                  <c:v>15.28704940177538</c:v>
                </c:pt>
                <c:pt idx="281">
                  <c:v>15.32370899266692</c:v>
                </c:pt>
                <c:pt idx="282">
                  <c:v>15.36036858355847</c:v>
                </c:pt>
                <c:pt idx="283">
                  <c:v>15.39702817445002</c:v>
                </c:pt>
                <c:pt idx="284">
                  <c:v>15.43368776534157</c:v>
                </c:pt>
                <c:pt idx="285">
                  <c:v>15.47034735623311</c:v>
                </c:pt>
                <c:pt idx="286">
                  <c:v>15.50700694712466</c:v>
                </c:pt>
                <c:pt idx="287">
                  <c:v>15.54366653801621</c:v>
                </c:pt>
                <c:pt idx="288">
                  <c:v>15.58032612890776</c:v>
                </c:pt>
                <c:pt idx="289">
                  <c:v>15.6169857197993</c:v>
                </c:pt>
                <c:pt idx="290">
                  <c:v>15.65364531069085</c:v>
                </c:pt>
                <c:pt idx="291">
                  <c:v>15.6903049015824</c:v>
                </c:pt>
                <c:pt idx="292">
                  <c:v>15.72696449247395</c:v>
                </c:pt>
                <c:pt idx="293">
                  <c:v>15.7636240833655</c:v>
                </c:pt>
                <c:pt idx="294">
                  <c:v>15.80028367425704</c:v>
                </c:pt>
                <c:pt idx="295">
                  <c:v>15.8369432651486</c:v>
                </c:pt>
                <c:pt idx="296">
                  <c:v>15.87360285604014</c:v>
                </c:pt>
                <c:pt idx="297">
                  <c:v>15.91026244693169</c:v>
                </c:pt>
                <c:pt idx="298">
                  <c:v>15.94692203782323</c:v>
                </c:pt>
                <c:pt idx="299">
                  <c:v>15.98358162871478</c:v>
                </c:pt>
                <c:pt idx="300">
                  <c:v>16.02024121960633</c:v>
                </c:pt>
                <c:pt idx="301">
                  <c:v>16.05690081049788</c:v>
                </c:pt>
                <c:pt idx="302">
                  <c:v>16.09356040138942</c:v>
                </c:pt>
                <c:pt idx="303">
                  <c:v>16.13021999228097</c:v>
                </c:pt>
                <c:pt idx="304">
                  <c:v>16.16687958317252</c:v>
                </c:pt>
                <c:pt idx="305">
                  <c:v>16.20353917406407</c:v>
                </c:pt>
                <c:pt idx="306">
                  <c:v>16.24019876495561</c:v>
                </c:pt>
                <c:pt idx="307">
                  <c:v>16.27685835584716</c:v>
                </c:pt>
                <c:pt idx="308">
                  <c:v>16.31351794673871</c:v>
                </c:pt>
                <c:pt idx="309">
                  <c:v>16.35017753763026</c:v>
                </c:pt>
                <c:pt idx="310">
                  <c:v>16.3868371285218</c:v>
                </c:pt>
                <c:pt idx="311">
                  <c:v>16.42349671941335</c:v>
                </c:pt>
                <c:pt idx="312">
                  <c:v>16.4601563103049</c:v>
                </c:pt>
                <c:pt idx="313">
                  <c:v>16.49681590119645</c:v>
                </c:pt>
                <c:pt idx="314">
                  <c:v>16.533475492088</c:v>
                </c:pt>
                <c:pt idx="315">
                  <c:v>16.57013508297954</c:v>
                </c:pt>
                <c:pt idx="316">
                  <c:v>16.60679467387109</c:v>
                </c:pt>
                <c:pt idx="317">
                  <c:v>16.64345426476264</c:v>
                </c:pt>
                <c:pt idx="318">
                  <c:v>16.68011385565419</c:v>
                </c:pt>
                <c:pt idx="319">
                  <c:v>16.71677344654573</c:v>
                </c:pt>
                <c:pt idx="320">
                  <c:v>16.75343303743728</c:v>
                </c:pt>
                <c:pt idx="321">
                  <c:v>16.79009262832882</c:v>
                </c:pt>
                <c:pt idx="322">
                  <c:v>16.82675221922038</c:v>
                </c:pt>
                <c:pt idx="323">
                  <c:v>16.86341181011192</c:v>
                </c:pt>
                <c:pt idx="324">
                  <c:v>16.90007140100347</c:v>
                </c:pt>
                <c:pt idx="325">
                  <c:v>16.93673099189502</c:v>
                </c:pt>
                <c:pt idx="326">
                  <c:v>16.97339058278657</c:v>
                </c:pt>
                <c:pt idx="327">
                  <c:v>17.01005017367812</c:v>
                </c:pt>
                <c:pt idx="328">
                  <c:v>17.04670976456966</c:v>
                </c:pt>
                <c:pt idx="329">
                  <c:v>17.08336935546118</c:v>
                </c:pt>
                <c:pt idx="330">
                  <c:v>17.12002894635276</c:v>
                </c:pt>
                <c:pt idx="331">
                  <c:v>17.15668853724431</c:v>
                </c:pt>
                <c:pt idx="332">
                  <c:v>17.19334812813585</c:v>
                </c:pt>
                <c:pt idx="333">
                  <c:v>17.2300077190274</c:v>
                </c:pt>
                <c:pt idx="334">
                  <c:v>17.26666730991895</c:v>
                </c:pt>
                <c:pt idx="335">
                  <c:v>17.3033269008105</c:v>
                </c:pt>
                <c:pt idx="336">
                  <c:v>17.33998649170205</c:v>
                </c:pt>
                <c:pt idx="337">
                  <c:v>17.37664608259358</c:v>
                </c:pt>
                <c:pt idx="338">
                  <c:v>17.41330567348514</c:v>
                </c:pt>
                <c:pt idx="339">
                  <c:v>17.4499652643767</c:v>
                </c:pt>
                <c:pt idx="340">
                  <c:v>17.48662485526818</c:v>
                </c:pt>
                <c:pt idx="341">
                  <c:v>17.52328444615978</c:v>
                </c:pt>
                <c:pt idx="342">
                  <c:v>17.55994403705133</c:v>
                </c:pt>
                <c:pt idx="343">
                  <c:v>17.59660362794288</c:v>
                </c:pt>
                <c:pt idx="344">
                  <c:v>17.63326321883442</c:v>
                </c:pt>
                <c:pt idx="345">
                  <c:v>17.66992280972588</c:v>
                </c:pt>
                <c:pt idx="346">
                  <c:v>17.70658240061752</c:v>
                </c:pt>
                <c:pt idx="347">
                  <c:v>17.74324199150907</c:v>
                </c:pt>
                <c:pt idx="348">
                  <c:v>17.77990158240062</c:v>
                </c:pt>
                <c:pt idx="349">
                  <c:v>17.81656117329216</c:v>
                </c:pt>
                <c:pt idx="350">
                  <c:v>17.85322076418371</c:v>
                </c:pt>
                <c:pt idx="351">
                  <c:v>17.88988035507526</c:v>
                </c:pt>
                <c:pt idx="352">
                  <c:v>17.92653994596657</c:v>
                </c:pt>
                <c:pt idx="353">
                  <c:v>17.96319953685832</c:v>
                </c:pt>
                <c:pt idx="354">
                  <c:v>17.9998591277499</c:v>
                </c:pt>
                <c:pt idx="355">
                  <c:v>18.03651871864145</c:v>
                </c:pt>
                <c:pt idx="356">
                  <c:v>18.073178309533</c:v>
                </c:pt>
                <c:pt idx="357">
                  <c:v>18.10983790042454</c:v>
                </c:pt>
                <c:pt idx="358">
                  <c:v>18.1464974913161</c:v>
                </c:pt>
                <c:pt idx="359">
                  <c:v>18.18315708220764</c:v>
                </c:pt>
                <c:pt idx="360">
                  <c:v>18.21981667309919</c:v>
                </c:pt>
                <c:pt idx="361">
                  <c:v>18.25647626399074</c:v>
                </c:pt>
                <c:pt idx="362">
                  <c:v>18.29313585488228</c:v>
                </c:pt>
                <c:pt idx="363">
                  <c:v>18.32979544577383</c:v>
                </c:pt>
                <c:pt idx="364">
                  <c:v>18.36645503666538</c:v>
                </c:pt>
                <c:pt idx="365">
                  <c:v>18.40311462755693</c:v>
                </c:pt>
                <c:pt idx="366">
                  <c:v>18.43977421844847</c:v>
                </c:pt>
                <c:pt idx="367">
                  <c:v>18.47643380934002</c:v>
                </c:pt>
                <c:pt idx="368">
                  <c:v>18.51309340023157</c:v>
                </c:pt>
                <c:pt idx="369">
                  <c:v>18.54975299112298</c:v>
                </c:pt>
                <c:pt idx="370">
                  <c:v>18.58641258201467</c:v>
                </c:pt>
                <c:pt idx="371">
                  <c:v>18.62307217290621</c:v>
                </c:pt>
                <c:pt idx="372">
                  <c:v>18.65973176379776</c:v>
                </c:pt>
                <c:pt idx="373">
                  <c:v>18.69639135468931</c:v>
                </c:pt>
                <c:pt idx="374">
                  <c:v>18.73305094558086</c:v>
                </c:pt>
                <c:pt idx="375">
                  <c:v>18.7697105364724</c:v>
                </c:pt>
                <c:pt idx="376">
                  <c:v>18.80637012736395</c:v>
                </c:pt>
                <c:pt idx="377">
                  <c:v>18.8430297182555</c:v>
                </c:pt>
                <c:pt idx="378">
                  <c:v>18.87968930914705</c:v>
                </c:pt>
                <c:pt idx="379">
                  <c:v>18.9163489000386</c:v>
                </c:pt>
                <c:pt idx="380">
                  <c:v>18.95300849093014</c:v>
                </c:pt>
                <c:pt idx="381">
                  <c:v>18.98966808182168</c:v>
                </c:pt>
                <c:pt idx="382">
                  <c:v>19.02632767271322</c:v>
                </c:pt>
                <c:pt idx="383">
                  <c:v>19.06298726360479</c:v>
                </c:pt>
                <c:pt idx="384">
                  <c:v>19.09964685449632</c:v>
                </c:pt>
                <c:pt idx="385">
                  <c:v>19.13630644538788</c:v>
                </c:pt>
                <c:pt idx="386">
                  <c:v>19.17296603627943</c:v>
                </c:pt>
                <c:pt idx="387">
                  <c:v>19.20962562717098</c:v>
                </c:pt>
                <c:pt idx="388">
                  <c:v>19.24628521806252</c:v>
                </c:pt>
                <c:pt idx="389">
                  <c:v>19.28294480895407</c:v>
                </c:pt>
                <c:pt idx="390">
                  <c:v>19.31960439984562</c:v>
                </c:pt>
                <c:pt idx="391">
                  <c:v>19.35626399073717</c:v>
                </c:pt>
                <c:pt idx="392">
                  <c:v>19.39292358162871</c:v>
                </c:pt>
                <c:pt idx="393">
                  <c:v>19.42958317252018</c:v>
                </c:pt>
                <c:pt idx="394">
                  <c:v>19.46624276341181</c:v>
                </c:pt>
                <c:pt idx="395">
                  <c:v>19.50290235430336</c:v>
                </c:pt>
                <c:pt idx="396">
                  <c:v>19.5395619451949</c:v>
                </c:pt>
                <c:pt idx="397">
                  <c:v>19.57622153608645</c:v>
                </c:pt>
                <c:pt idx="398">
                  <c:v>19.612881126978</c:v>
                </c:pt>
                <c:pt idx="399">
                  <c:v>19.64954071786955</c:v>
                </c:pt>
                <c:pt idx="400">
                  <c:v>19.68620030876108</c:v>
                </c:pt>
                <c:pt idx="401">
                  <c:v>19.72285989965264</c:v>
                </c:pt>
                <c:pt idx="402">
                  <c:v>19.75951949054419</c:v>
                </c:pt>
                <c:pt idx="403">
                  <c:v>19.79617908143572</c:v>
                </c:pt>
                <c:pt idx="404">
                  <c:v>19.83283867232728</c:v>
                </c:pt>
                <c:pt idx="405">
                  <c:v>19.86949826321883</c:v>
                </c:pt>
                <c:pt idx="406">
                  <c:v>19.90615785411038</c:v>
                </c:pt>
                <c:pt idx="407">
                  <c:v>19.94281744500192</c:v>
                </c:pt>
                <c:pt idx="408">
                  <c:v>19.97947703589348</c:v>
                </c:pt>
                <c:pt idx="409">
                  <c:v>20.01613662678502</c:v>
                </c:pt>
                <c:pt idx="410">
                  <c:v>20.05279621767657</c:v>
                </c:pt>
                <c:pt idx="411">
                  <c:v>20.08945580856812</c:v>
                </c:pt>
                <c:pt idx="412">
                  <c:v>20.12611539945967</c:v>
                </c:pt>
                <c:pt idx="413">
                  <c:v>20.16277499035121</c:v>
                </c:pt>
                <c:pt idx="414">
                  <c:v>20.19943458124276</c:v>
                </c:pt>
                <c:pt idx="415">
                  <c:v>20.23609417213431</c:v>
                </c:pt>
                <c:pt idx="416">
                  <c:v>20.27275376302586</c:v>
                </c:pt>
                <c:pt idx="417">
                  <c:v>20.30941335391741</c:v>
                </c:pt>
                <c:pt idx="418">
                  <c:v>20.34607294480895</c:v>
                </c:pt>
                <c:pt idx="419">
                  <c:v>20.38273253570026</c:v>
                </c:pt>
                <c:pt idx="420">
                  <c:v>20.41939212659205</c:v>
                </c:pt>
                <c:pt idx="421">
                  <c:v>20.4560517174836</c:v>
                </c:pt>
                <c:pt idx="422">
                  <c:v>20.49271130837498</c:v>
                </c:pt>
                <c:pt idx="423">
                  <c:v>20.52937089926669</c:v>
                </c:pt>
                <c:pt idx="424">
                  <c:v>20.56603049015824</c:v>
                </c:pt>
                <c:pt idx="425">
                  <c:v>20.60269008104979</c:v>
                </c:pt>
                <c:pt idx="426">
                  <c:v>20.63934967194128</c:v>
                </c:pt>
                <c:pt idx="427">
                  <c:v>20.67600926283288</c:v>
                </c:pt>
                <c:pt idx="428">
                  <c:v>20.71266885372443</c:v>
                </c:pt>
                <c:pt idx="429">
                  <c:v>20.74932844461598</c:v>
                </c:pt>
                <c:pt idx="430">
                  <c:v>20.78598803550753</c:v>
                </c:pt>
                <c:pt idx="431">
                  <c:v>20.82264762639907</c:v>
                </c:pt>
                <c:pt idx="432">
                  <c:v>20.85930721729062</c:v>
                </c:pt>
                <c:pt idx="433">
                  <c:v>20.89596680818217</c:v>
                </c:pt>
                <c:pt idx="434">
                  <c:v>20.93262639907372</c:v>
                </c:pt>
                <c:pt idx="435">
                  <c:v>20.96928598996518</c:v>
                </c:pt>
                <c:pt idx="436">
                  <c:v>21.00594558085681</c:v>
                </c:pt>
                <c:pt idx="437">
                  <c:v>21.04260517174836</c:v>
                </c:pt>
                <c:pt idx="438">
                  <c:v>21.07926476263991</c:v>
                </c:pt>
                <c:pt idx="439">
                  <c:v>21.11592435353145</c:v>
                </c:pt>
                <c:pt idx="440">
                  <c:v>21.152583944423</c:v>
                </c:pt>
                <c:pt idx="441">
                  <c:v>21.18924353531455</c:v>
                </c:pt>
                <c:pt idx="442">
                  <c:v>21.2259031262061</c:v>
                </c:pt>
                <c:pt idx="443">
                  <c:v>21.26256271709764</c:v>
                </c:pt>
                <c:pt idx="444">
                  <c:v>21.29922230798918</c:v>
                </c:pt>
                <c:pt idx="445">
                  <c:v>21.33588189888074</c:v>
                </c:pt>
                <c:pt idx="446">
                  <c:v>21.37254148977228</c:v>
                </c:pt>
                <c:pt idx="447">
                  <c:v>21.40920108066382</c:v>
                </c:pt>
                <c:pt idx="448">
                  <c:v>21.44586067155538</c:v>
                </c:pt>
                <c:pt idx="449">
                  <c:v>21.48252026244688</c:v>
                </c:pt>
                <c:pt idx="450">
                  <c:v>21.51917985333848</c:v>
                </c:pt>
                <c:pt idx="451">
                  <c:v>21.55583944423003</c:v>
                </c:pt>
                <c:pt idx="452">
                  <c:v>21.59249903512133</c:v>
                </c:pt>
                <c:pt idx="453">
                  <c:v>21.62915862601312</c:v>
                </c:pt>
                <c:pt idx="454">
                  <c:v>21.66581821690467</c:v>
                </c:pt>
                <c:pt idx="455">
                  <c:v>21.70247780779622</c:v>
                </c:pt>
                <c:pt idx="456">
                  <c:v>21.73913739868776</c:v>
                </c:pt>
                <c:pt idx="457">
                  <c:v>21.77579698957907</c:v>
                </c:pt>
                <c:pt idx="458">
                  <c:v>21.81245658047086</c:v>
                </c:pt>
                <c:pt idx="459">
                  <c:v>21.84911617136241</c:v>
                </c:pt>
                <c:pt idx="460">
                  <c:v>21.88577576225396</c:v>
                </c:pt>
                <c:pt idx="461">
                  <c:v>21.9224353531455</c:v>
                </c:pt>
                <c:pt idx="462">
                  <c:v>21.95909494403705</c:v>
                </c:pt>
                <c:pt idx="463">
                  <c:v>21.99575453492858</c:v>
                </c:pt>
                <c:pt idx="464">
                  <c:v>22.03241412582015</c:v>
                </c:pt>
                <c:pt idx="465">
                  <c:v>22.06907371671169</c:v>
                </c:pt>
                <c:pt idx="466">
                  <c:v>22.10573330760322</c:v>
                </c:pt>
                <c:pt idx="467">
                  <c:v>22.14239289849479</c:v>
                </c:pt>
                <c:pt idx="468">
                  <c:v>22.17905248938634</c:v>
                </c:pt>
                <c:pt idx="469">
                  <c:v>22.21571208027778</c:v>
                </c:pt>
                <c:pt idx="470">
                  <c:v>22.25237167116942</c:v>
                </c:pt>
                <c:pt idx="471">
                  <c:v>22.28903126206098</c:v>
                </c:pt>
                <c:pt idx="472">
                  <c:v>22.32569085295253</c:v>
                </c:pt>
                <c:pt idx="473">
                  <c:v>22.36235044384408</c:v>
                </c:pt>
                <c:pt idx="474">
                  <c:v>22.39901003473562</c:v>
                </c:pt>
                <c:pt idx="475">
                  <c:v>22.43566962562717</c:v>
                </c:pt>
                <c:pt idx="476">
                  <c:v>22.47232921651872</c:v>
                </c:pt>
                <c:pt idx="477">
                  <c:v>22.50898880741027</c:v>
                </c:pt>
                <c:pt idx="478">
                  <c:v>22.54564839830178</c:v>
                </c:pt>
                <c:pt idx="479">
                  <c:v>22.58230798919318</c:v>
                </c:pt>
                <c:pt idx="480">
                  <c:v>22.61896758008491</c:v>
                </c:pt>
                <c:pt idx="481">
                  <c:v>22.65562717097646</c:v>
                </c:pt>
                <c:pt idx="482">
                  <c:v>22.692286761868</c:v>
                </c:pt>
                <c:pt idx="483">
                  <c:v>22.72894635275955</c:v>
                </c:pt>
                <c:pt idx="484">
                  <c:v>22.7656059436511</c:v>
                </c:pt>
                <c:pt idx="485">
                  <c:v>22.80226553454264</c:v>
                </c:pt>
                <c:pt idx="486">
                  <c:v>22.8389251254342</c:v>
                </c:pt>
                <c:pt idx="487">
                  <c:v>22.87558471632574</c:v>
                </c:pt>
                <c:pt idx="488">
                  <c:v>22.91224430721729</c:v>
                </c:pt>
                <c:pt idx="489">
                  <c:v>22.94890389810882</c:v>
                </c:pt>
                <c:pt idx="490">
                  <c:v>22.98556348900038</c:v>
                </c:pt>
                <c:pt idx="491">
                  <c:v>23.02222307989192</c:v>
                </c:pt>
                <c:pt idx="492">
                  <c:v>23.05888267078348</c:v>
                </c:pt>
                <c:pt idx="493">
                  <c:v>23.09554226167498</c:v>
                </c:pt>
                <c:pt idx="494">
                  <c:v>23.13220185256657</c:v>
                </c:pt>
                <c:pt idx="495">
                  <c:v>23.16886144345812</c:v>
                </c:pt>
                <c:pt idx="496">
                  <c:v>23.20552103434967</c:v>
                </c:pt>
                <c:pt idx="497">
                  <c:v>23.24218062524122</c:v>
                </c:pt>
                <c:pt idx="498">
                  <c:v>23.27884021613277</c:v>
                </c:pt>
                <c:pt idx="499">
                  <c:v>23.31549980702431</c:v>
                </c:pt>
                <c:pt idx="500">
                  <c:v>23.35215939791586</c:v>
                </c:pt>
                <c:pt idx="501">
                  <c:v>23.38881898880741</c:v>
                </c:pt>
                <c:pt idx="502">
                  <c:v>23.42547857969896</c:v>
                </c:pt>
                <c:pt idx="503">
                  <c:v>23.4621381705905</c:v>
                </c:pt>
                <c:pt idx="504">
                  <c:v>23.49879776148205</c:v>
                </c:pt>
                <c:pt idx="505">
                  <c:v>23.5354573523736</c:v>
                </c:pt>
                <c:pt idx="506">
                  <c:v>23.57211694326512</c:v>
                </c:pt>
                <c:pt idx="507">
                  <c:v>23.6087765341567</c:v>
                </c:pt>
                <c:pt idx="508">
                  <c:v>23.64543612504824</c:v>
                </c:pt>
                <c:pt idx="509">
                  <c:v>23.68209571593979</c:v>
                </c:pt>
                <c:pt idx="510">
                  <c:v>23.71875530683134</c:v>
                </c:pt>
                <c:pt idx="511">
                  <c:v>23.75541489772288</c:v>
                </c:pt>
                <c:pt idx="512">
                  <c:v>23.79207448861443</c:v>
                </c:pt>
                <c:pt idx="513">
                  <c:v>23.82873407950578</c:v>
                </c:pt>
                <c:pt idx="514">
                  <c:v>23.86539367039752</c:v>
                </c:pt>
                <c:pt idx="515">
                  <c:v>23.90205326128908</c:v>
                </c:pt>
                <c:pt idx="516">
                  <c:v>23.93871285218058</c:v>
                </c:pt>
                <c:pt idx="517">
                  <c:v>23.97537244307217</c:v>
                </c:pt>
                <c:pt idx="518">
                  <c:v>24.01203203396348</c:v>
                </c:pt>
                <c:pt idx="519">
                  <c:v>24.04869162485527</c:v>
                </c:pt>
                <c:pt idx="520">
                  <c:v>24.08535121574682</c:v>
                </c:pt>
                <c:pt idx="521">
                  <c:v>24.12201080663836</c:v>
                </c:pt>
                <c:pt idx="522">
                  <c:v>24.15867039752991</c:v>
                </c:pt>
                <c:pt idx="523">
                  <c:v>24.19532998842146</c:v>
                </c:pt>
                <c:pt idx="524">
                  <c:v>24.23198957931301</c:v>
                </c:pt>
                <c:pt idx="525">
                  <c:v>24.26864917020452</c:v>
                </c:pt>
                <c:pt idx="526">
                  <c:v>24.3053087610961</c:v>
                </c:pt>
                <c:pt idx="527">
                  <c:v>24.34196835198765</c:v>
                </c:pt>
                <c:pt idx="528">
                  <c:v>24.37862794287918</c:v>
                </c:pt>
                <c:pt idx="529">
                  <c:v>24.41528753377072</c:v>
                </c:pt>
                <c:pt idx="530">
                  <c:v>24.45194712466229</c:v>
                </c:pt>
                <c:pt idx="531">
                  <c:v>24.48860671555378</c:v>
                </c:pt>
                <c:pt idx="532">
                  <c:v>24.52526630644538</c:v>
                </c:pt>
                <c:pt idx="533">
                  <c:v>24.56192589733693</c:v>
                </c:pt>
                <c:pt idx="534">
                  <c:v>24.59858548822848</c:v>
                </c:pt>
                <c:pt idx="535">
                  <c:v>24.63524507912003</c:v>
                </c:pt>
                <c:pt idx="536">
                  <c:v>24.67190467001158</c:v>
                </c:pt>
                <c:pt idx="537">
                  <c:v>24.70856426090312</c:v>
                </c:pt>
                <c:pt idx="538">
                  <c:v>24.74522385179467</c:v>
                </c:pt>
                <c:pt idx="539">
                  <c:v>24.78188344268622</c:v>
                </c:pt>
                <c:pt idx="540">
                  <c:v>24.81854303357768</c:v>
                </c:pt>
                <c:pt idx="541">
                  <c:v>24.85520262446932</c:v>
                </c:pt>
                <c:pt idx="542">
                  <c:v>24.89186221536086</c:v>
                </c:pt>
                <c:pt idx="543">
                  <c:v>24.92852180625241</c:v>
                </c:pt>
                <c:pt idx="544">
                  <c:v>24.96518139714392</c:v>
                </c:pt>
                <c:pt idx="545">
                  <c:v>25.00184098803551</c:v>
                </c:pt>
              </c:numCache>
            </c:numRef>
          </c:xVal>
          <c:yVal>
            <c:numRef>
              <c:f>Feuil1!$B$2:$B$547</c:f>
              <c:numCache>
                <c:formatCode>###0.00</c:formatCode>
                <c:ptCount val="546"/>
                <c:pt idx="0">
                  <c:v>-0.008</c:v>
                </c:pt>
                <c:pt idx="1">
                  <c:v>-0.008</c:v>
                </c:pt>
                <c:pt idx="2">
                  <c:v>-0.006</c:v>
                </c:pt>
                <c:pt idx="3">
                  <c:v>-0.005</c:v>
                </c:pt>
                <c:pt idx="4">
                  <c:v>-0.005</c:v>
                </c:pt>
                <c:pt idx="5">
                  <c:v>-0.007</c:v>
                </c:pt>
                <c:pt idx="6">
                  <c:v>-0.006</c:v>
                </c:pt>
                <c:pt idx="7">
                  <c:v>-0.007</c:v>
                </c:pt>
                <c:pt idx="8">
                  <c:v>-0.006</c:v>
                </c:pt>
                <c:pt idx="9">
                  <c:v>-0.006</c:v>
                </c:pt>
                <c:pt idx="10">
                  <c:v>-0.008</c:v>
                </c:pt>
                <c:pt idx="11">
                  <c:v>-0.009</c:v>
                </c:pt>
                <c:pt idx="12">
                  <c:v>-0.01</c:v>
                </c:pt>
                <c:pt idx="13">
                  <c:v>-0.007</c:v>
                </c:pt>
                <c:pt idx="14">
                  <c:v>-0.007</c:v>
                </c:pt>
                <c:pt idx="15">
                  <c:v>-0.009</c:v>
                </c:pt>
                <c:pt idx="16">
                  <c:v>-0.012</c:v>
                </c:pt>
                <c:pt idx="17">
                  <c:v>-0.01</c:v>
                </c:pt>
                <c:pt idx="18">
                  <c:v>-0.008</c:v>
                </c:pt>
                <c:pt idx="19">
                  <c:v>-0.006</c:v>
                </c:pt>
                <c:pt idx="20">
                  <c:v>-0.009</c:v>
                </c:pt>
                <c:pt idx="21">
                  <c:v>-0.01</c:v>
                </c:pt>
                <c:pt idx="22">
                  <c:v>-0.013</c:v>
                </c:pt>
                <c:pt idx="23">
                  <c:v>-0.014</c:v>
                </c:pt>
                <c:pt idx="24">
                  <c:v>-0.011</c:v>
                </c:pt>
                <c:pt idx="25">
                  <c:v>-0.011</c:v>
                </c:pt>
                <c:pt idx="26">
                  <c:v>-0.011</c:v>
                </c:pt>
                <c:pt idx="27">
                  <c:v>-0.011</c:v>
                </c:pt>
                <c:pt idx="28">
                  <c:v>-0.01</c:v>
                </c:pt>
                <c:pt idx="29">
                  <c:v>-0.009</c:v>
                </c:pt>
                <c:pt idx="30">
                  <c:v>-0.008</c:v>
                </c:pt>
                <c:pt idx="31">
                  <c:v>-0.008</c:v>
                </c:pt>
                <c:pt idx="32">
                  <c:v>-0.009</c:v>
                </c:pt>
                <c:pt idx="33">
                  <c:v>-0.011</c:v>
                </c:pt>
                <c:pt idx="34">
                  <c:v>-0.011</c:v>
                </c:pt>
                <c:pt idx="35">
                  <c:v>-0.01</c:v>
                </c:pt>
                <c:pt idx="36">
                  <c:v>-0.01</c:v>
                </c:pt>
                <c:pt idx="37">
                  <c:v>-0.011</c:v>
                </c:pt>
                <c:pt idx="38">
                  <c:v>-0.011</c:v>
                </c:pt>
                <c:pt idx="39">
                  <c:v>-0.009</c:v>
                </c:pt>
                <c:pt idx="40">
                  <c:v>-0.006</c:v>
                </c:pt>
                <c:pt idx="41">
                  <c:v>-0.004</c:v>
                </c:pt>
                <c:pt idx="42">
                  <c:v>0.0</c:v>
                </c:pt>
                <c:pt idx="43">
                  <c:v>0.006</c:v>
                </c:pt>
                <c:pt idx="44">
                  <c:v>0.017</c:v>
                </c:pt>
                <c:pt idx="45">
                  <c:v>0.036</c:v>
                </c:pt>
                <c:pt idx="46">
                  <c:v>0.065</c:v>
                </c:pt>
                <c:pt idx="47">
                  <c:v>0.109</c:v>
                </c:pt>
                <c:pt idx="48">
                  <c:v>0.18</c:v>
                </c:pt>
                <c:pt idx="49">
                  <c:v>0.297</c:v>
                </c:pt>
                <c:pt idx="50">
                  <c:v>0.47</c:v>
                </c:pt>
                <c:pt idx="51">
                  <c:v>0.743</c:v>
                </c:pt>
                <c:pt idx="52">
                  <c:v>1.183</c:v>
                </c:pt>
                <c:pt idx="53">
                  <c:v>1.87</c:v>
                </c:pt>
                <c:pt idx="54">
                  <c:v>2.985</c:v>
                </c:pt>
                <c:pt idx="55">
                  <c:v>4.768</c:v>
                </c:pt>
                <c:pt idx="56">
                  <c:v>7.619999999999996</c:v>
                </c:pt>
                <c:pt idx="57">
                  <c:v>12.228</c:v>
                </c:pt>
                <c:pt idx="58">
                  <c:v>19.926</c:v>
                </c:pt>
                <c:pt idx="59">
                  <c:v>32.88</c:v>
                </c:pt>
                <c:pt idx="60">
                  <c:v>53.847</c:v>
                </c:pt>
                <c:pt idx="61">
                  <c:v>89.441</c:v>
                </c:pt>
                <c:pt idx="62">
                  <c:v>144.019</c:v>
                </c:pt>
                <c:pt idx="63">
                  <c:v>226.194</c:v>
                </c:pt>
                <c:pt idx="64">
                  <c:v>341.779</c:v>
                </c:pt>
                <c:pt idx="65">
                  <c:v>496.947</c:v>
                </c:pt>
                <c:pt idx="66">
                  <c:v>690.8309999999979</c:v>
                </c:pt>
                <c:pt idx="67">
                  <c:v>923.235</c:v>
                </c:pt>
                <c:pt idx="68">
                  <c:v>1194.627</c:v>
                </c:pt>
                <c:pt idx="69">
                  <c:v>1479.68</c:v>
                </c:pt>
                <c:pt idx="70">
                  <c:v>1779.677</c:v>
                </c:pt>
                <c:pt idx="71">
                  <c:v>2058.877</c:v>
                </c:pt>
                <c:pt idx="72">
                  <c:v>2288.454</c:v>
                </c:pt>
                <c:pt idx="73">
                  <c:v>2438.866</c:v>
                </c:pt>
                <c:pt idx="74">
                  <c:v>2527.155</c:v>
                </c:pt>
                <c:pt idx="75">
                  <c:v>2589.182</c:v>
                </c:pt>
                <c:pt idx="76">
                  <c:v>2645.794</c:v>
                </c:pt>
                <c:pt idx="77">
                  <c:v>2690.34</c:v>
                </c:pt>
                <c:pt idx="78">
                  <c:v>2724.72</c:v>
                </c:pt>
                <c:pt idx="79">
                  <c:v>2775.914</c:v>
                </c:pt>
                <c:pt idx="80">
                  <c:v>2866.267</c:v>
                </c:pt>
                <c:pt idx="81">
                  <c:v>2970.568</c:v>
                </c:pt>
                <c:pt idx="82">
                  <c:v>3073.197</c:v>
                </c:pt>
                <c:pt idx="83">
                  <c:v>3125.492</c:v>
                </c:pt>
                <c:pt idx="84">
                  <c:v>3107.837</c:v>
                </c:pt>
                <c:pt idx="85">
                  <c:v>3037.231</c:v>
                </c:pt>
                <c:pt idx="86">
                  <c:v>2903.979</c:v>
                </c:pt>
                <c:pt idx="87">
                  <c:v>2704.696</c:v>
                </c:pt>
                <c:pt idx="88">
                  <c:v>2489.939</c:v>
                </c:pt>
                <c:pt idx="89">
                  <c:v>2331.439</c:v>
                </c:pt>
                <c:pt idx="90">
                  <c:v>2246.134</c:v>
                </c:pt>
                <c:pt idx="91">
                  <c:v>2194.741</c:v>
                </c:pt>
                <c:pt idx="92">
                  <c:v>2159.808</c:v>
                </c:pt>
                <c:pt idx="93">
                  <c:v>2119.129</c:v>
                </c:pt>
                <c:pt idx="94">
                  <c:v>2059.471</c:v>
                </c:pt>
                <c:pt idx="95">
                  <c:v>1983.543</c:v>
                </c:pt>
                <c:pt idx="96">
                  <c:v>1911.041</c:v>
                </c:pt>
                <c:pt idx="97">
                  <c:v>1857.322</c:v>
                </c:pt>
                <c:pt idx="98">
                  <c:v>1817.365</c:v>
                </c:pt>
                <c:pt idx="99">
                  <c:v>1790.767</c:v>
                </c:pt>
                <c:pt idx="100">
                  <c:v>1766.017</c:v>
                </c:pt>
                <c:pt idx="101">
                  <c:v>1720.079</c:v>
                </c:pt>
                <c:pt idx="102">
                  <c:v>1627.164</c:v>
                </c:pt>
                <c:pt idx="103">
                  <c:v>1471.518</c:v>
                </c:pt>
                <c:pt idx="104">
                  <c:v>1266.959</c:v>
                </c:pt>
                <c:pt idx="105">
                  <c:v>1067.442</c:v>
                </c:pt>
                <c:pt idx="106">
                  <c:v>935.139</c:v>
                </c:pt>
                <c:pt idx="107">
                  <c:v>845.266</c:v>
                </c:pt>
                <c:pt idx="108">
                  <c:v>752.814</c:v>
                </c:pt>
                <c:pt idx="109">
                  <c:v>639.438</c:v>
                </c:pt>
                <c:pt idx="110">
                  <c:v>519.658</c:v>
                </c:pt>
                <c:pt idx="111">
                  <c:v>424.091</c:v>
                </c:pt>
                <c:pt idx="112">
                  <c:v>361.874</c:v>
                </c:pt>
                <c:pt idx="113">
                  <c:v>323.053</c:v>
                </c:pt>
                <c:pt idx="114">
                  <c:v>295.658</c:v>
                </c:pt>
                <c:pt idx="115">
                  <c:v>275.82</c:v>
                </c:pt>
                <c:pt idx="116">
                  <c:v>259.028</c:v>
                </c:pt>
                <c:pt idx="117">
                  <c:v>244.201</c:v>
                </c:pt>
                <c:pt idx="118">
                  <c:v>231.377</c:v>
                </c:pt>
                <c:pt idx="119">
                  <c:v>219.663</c:v>
                </c:pt>
                <c:pt idx="120">
                  <c:v>209.074</c:v>
                </c:pt>
                <c:pt idx="121">
                  <c:v>199.481</c:v>
                </c:pt>
                <c:pt idx="122">
                  <c:v>190.895</c:v>
                </c:pt>
                <c:pt idx="123">
                  <c:v>182.774</c:v>
                </c:pt>
                <c:pt idx="124">
                  <c:v>175.572</c:v>
                </c:pt>
                <c:pt idx="125">
                  <c:v>169.163</c:v>
                </c:pt>
                <c:pt idx="126">
                  <c:v>163.216</c:v>
                </c:pt>
                <c:pt idx="127">
                  <c:v>158.279</c:v>
                </c:pt>
                <c:pt idx="128">
                  <c:v>154.073</c:v>
                </c:pt>
                <c:pt idx="129">
                  <c:v>150.886</c:v>
                </c:pt>
                <c:pt idx="130">
                  <c:v>148.861</c:v>
                </c:pt>
                <c:pt idx="131">
                  <c:v>148.164</c:v>
                </c:pt>
                <c:pt idx="132">
                  <c:v>149.173</c:v>
                </c:pt>
                <c:pt idx="133">
                  <c:v>152.322</c:v>
                </c:pt>
                <c:pt idx="134">
                  <c:v>157.683</c:v>
                </c:pt>
                <c:pt idx="135">
                  <c:v>165.957</c:v>
                </c:pt>
                <c:pt idx="136">
                  <c:v>177.154</c:v>
                </c:pt>
                <c:pt idx="137">
                  <c:v>191.905</c:v>
                </c:pt>
                <c:pt idx="138">
                  <c:v>210.591</c:v>
                </c:pt>
                <c:pt idx="139">
                  <c:v>233.054</c:v>
                </c:pt>
                <c:pt idx="140">
                  <c:v>259.404</c:v>
                </c:pt>
                <c:pt idx="141">
                  <c:v>288.913</c:v>
                </c:pt>
                <c:pt idx="142">
                  <c:v>322.393</c:v>
                </c:pt>
                <c:pt idx="143">
                  <c:v>356.803</c:v>
                </c:pt>
                <c:pt idx="144">
                  <c:v>393.267</c:v>
                </c:pt>
                <c:pt idx="145">
                  <c:v>429.939</c:v>
                </c:pt>
                <c:pt idx="146">
                  <c:v>464.681</c:v>
                </c:pt>
                <c:pt idx="147">
                  <c:v>497.883</c:v>
                </c:pt>
                <c:pt idx="148">
                  <c:v>527.184</c:v>
                </c:pt>
                <c:pt idx="149">
                  <c:v>551.754</c:v>
                </c:pt>
                <c:pt idx="150">
                  <c:v>570.005</c:v>
                </c:pt>
                <c:pt idx="151">
                  <c:v>582.228</c:v>
                </c:pt>
                <c:pt idx="152">
                  <c:v>586.8630000000001</c:v>
                </c:pt>
                <c:pt idx="153">
                  <c:v>584.634</c:v>
                </c:pt>
                <c:pt idx="154">
                  <c:v>575.048</c:v>
                </c:pt>
                <c:pt idx="155">
                  <c:v>559.493</c:v>
                </c:pt>
                <c:pt idx="156">
                  <c:v>537.819</c:v>
                </c:pt>
                <c:pt idx="157">
                  <c:v>511.309</c:v>
                </c:pt>
                <c:pt idx="158">
                  <c:v>480.816</c:v>
                </c:pt>
                <c:pt idx="159">
                  <c:v>448.447</c:v>
                </c:pt>
                <c:pt idx="160">
                  <c:v>413.642</c:v>
                </c:pt>
                <c:pt idx="161">
                  <c:v>378.521</c:v>
                </c:pt>
                <c:pt idx="162">
                  <c:v>344.568</c:v>
                </c:pt>
                <c:pt idx="163">
                  <c:v>310.639</c:v>
                </c:pt>
                <c:pt idx="164">
                  <c:v>279.49</c:v>
                </c:pt>
                <c:pt idx="165">
                  <c:v>250.202</c:v>
                </c:pt>
                <c:pt idx="166">
                  <c:v>223.77</c:v>
                </c:pt>
                <c:pt idx="167">
                  <c:v>200.208</c:v>
                </c:pt>
                <c:pt idx="168">
                  <c:v>178.918</c:v>
                </c:pt>
                <c:pt idx="169">
                  <c:v>160.59</c:v>
                </c:pt>
                <c:pt idx="170">
                  <c:v>144.379</c:v>
                </c:pt>
                <c:pt idx="171">
                  <c:v>130.919</c:v>
                </c:pt>
                <c:pt idx="172">
                  <c:v>119.126</c:v>
                </c:pt>
                <c:pt idx="173">
                  <c:v>109.411</c:v>
                </c:pt>
                <c:pt idx="174">
                  <c:v>101.358</c:v>
                </c:pt>
                <c:pt idx="175">
                  <c:v>94.462</c:v>
                </c:pt>
                <c:pt idx="176">
                  <c:v>88.863</c:v>
                </c:pt>
                <c:pt idx="177">
                  <c:v>84.229</c:v>
                </c:pt>
                <c:pt idx="178">
                  <c:v>80.55</c:v>
                </c:pt>
                <c:pt idx="179">
                  <c:v>77.488</c:v>
                </c:pt>
                <c:pt idx="180">
                  <c:v>75.16200000000001</c:v>
                </c:pt>
                <c:pt idx="181">
                  <c:v>73.35499999999998</c:v>
                </c:pt>
                <c:pt idx="182">
                  <c:v>71.983</c:v>
                </c:pt>
                <c:pt idx="183">
                  <c:v>71.05800000000001</c:v>
                </c:pt>
                <c:pt idx="184">
                  <c:v>70.483</c:v>
                </c:pt>
                <c:pt idx="185">
                  <c:v>70.236</c:v>
                </c:pt>
                <c:pt idx="186">
                  <c:v>70.292</c:v>
                </c:pt>
                <c:pt idx="187">
                  <c:v>70.621</c:v>
                </c:pt>
                <c:pt idx="188">
                  <c:v>71.216</c:v>
                </c:pt>
                <c:pt idx="189">
                  <c:v>72.033</c:v>
                </c:pt>
                <c:pt idx="190">
                  <c:v>73.061</c:v>
                </c:pt>
                <c:pt idx="191">
                  <c:v>74.327</c:v>
                </c:pt>
                <c:pt idx="192">
                  <c:v>75.723</c:v>
                </c:pt>
                <c:pt idx="193">
                  <c:v>77.30500000000001</c:v>
                </c:pt>
                <c:pt idx="194">
                  <c:v>79.001</c:v>
                </c:pt>
                <c:pt idx="195">
                  <c:v>80.788</c:v>
                </c:pt>
                <c:pt idx="196">
                  <c:v>82.703</c:v>
                </c:pt>
                <c:pt idx="197">
                  <c:v>84.67599999999985</c:v>
                </c:pt>
                <c:pt idx="198">
                  <c:v>86.733</c:v>
                </c:pt>
                <c:pt idx="199">
                  <c:v>88.77</c:v>
                </c:pt>
                <c:pt idx="200">
                  <c:v>90.897</c:v>
                </c:pt>
                <c:pt idx="201">
                  <c:v>92.955</c:v>
                </c:pt>
                <c:pt idx="202">
                  <c:v>94.966</c:v>
                </c:pt>
                <c:pt idx="203">
                  <c:v>96.953</c:v>
                </c:pt>
                <c:pt idx="204">
                  <c:v>98.782</c:v>
                </c:pt>
                <c:pt idx="205">
                  <c:v>100.495</c:v>
                </c:pt>
                <c:pt idx="206">
                  <c:v>102.018</c:v>
                </c:pt>
                <c:pt idx="207">
                  <c:v>103.384</c:v>
                </c:pt>
                <c:pt idx="208">
                  <c:v>104.508</c:v>
                </c:pt>
                <c:pt idx="209">
                  <c:v>105.456</c:v>
                </c:pt>
                <c:pt idx="210">
                  <c:v>106.226</c:v>
                </c:pt>
                <c:pt idx="211">
                  <c:v>106.824</c:v>
                </c:pt>
                <c:pt idx="212">
                  <c:v>107.307</c:v>
                </c:pt>
                <c:pt idx="213">
                  <c:v>107.688</c:v>
                </c:pt>
                <c:pt idx="214">
                  <c:v>108.012</c:v>
                </c:pt>
                <c:pt idx="215">
                  <c:v>108.291</c:v>
                </c:pt>
                <c:pt idx="216">
                  <c:v>108.563</c:v>
                </c:pt>
                <c:pt idx="217">
                  <c:v>108.814</c:v>
                </c:pt>
                <c:pt idx="218">
                  <c:v>109.051</c:v>
                </c:pt>
                <c:pt idx="219">
                  <c:v>109.26</c:v>
                </c:pt>
                <c:pt idx="220">
                  <c:v>109.396</c:v>
                </c:pt>
                <c:pt idx="221">
                  <c:v>109.432</c:v>
                </c:pt>
                <c:pt idx="222">
                  <c:v>109.329</c:v>
                </c:pt>
                <c:pt idx="223">
                  <c:v>109.037</c:v>
                </c:pt>
                <c:pt idx="224">
                  <c:v>108.552</c:v>
                </c:pt>
                <c:pt idx="225">
                  <c:v>107.845</c:v>
                </c:pt>
                <c:pt idx="226">
                  <c:v>106.925</c:v>
                </c:pt>
                <c:pt idx="227">
                  <c:v>105.862</c:v>
                </c:pt>
                <c:pt idx="228">
                  <c:v>104.621</c:v>
                </c:pt>
                <c:pt idx="229">
                  <c:v>103.364</c:v>
                </c:pt>
                <c:pt idx="230">
                  <c:v>102.084</c:v>
                </c:pt>
                <c:pt idx="231">
                  <c:v>100.899</c:v>
                </c:pt>
                <c:pt idx="232">
                  <c:v>99.891</c:v>
                </c:pt>
                <c:pt idx="233">
                  <c:v>99.104</c:v>
                </c:pt>
                <c:pt idx="234">
                  <c:v>98.599</c:v>
                </c:pt>
                <c:pt idx="235">
                  <c:v>98.416</c:v>
                </c:pt>
                <c:pt idx="236">
                  <c:v>98.553</c:v>
                </c:pt>
                <c:pt idx="237">
                  <c:v>98.997</c:v>
                </c:pt>
                <c:pt idx="238">
                  <c:v>99.7</c:v>
                </c:pt>
                <c:pt idx="239">
                  <c:v>100.613</c:v>
                </c:pt>
                <c:pt idx="240">
                  <c:v>101.681</c:v>
                </c:pt>
                <c:pt idx="241">
                  <c:v>102.832</c:v>
                </c:pt>
                <c:pt idx="242">
                  <c:v>104.025</c:v>
                </c:pt>
                <c:pt idx="243">
                  <c:v>105.177</c:v>
                </c:pt>
                <c:pt idx="244">
                  <c:v>106.29</c:v>
                </c:pt>
                <c:pt idx="245">
                  <c:v>107.267</c:v>
                </c:pt>
                <c:pt idx="246">
                  <c:v>108.146</c:v>
                </c:pt>
                <c:pt idx="247">
                  <c:v>108.898</c:v>
                </c:pt>
                <c:pt idx="248">
                  <c:v>109.53</c:v>
                </c:pt>
                <c:pt idx="249">
                  <c:v>110.093</c:v>
                </c:pt>
                <c:pt idx="250">
                  <c:v>110.6</c:v>
                </c:pt>
                <c:pt idx="251">
                  <c:v>111.088</c:v>
                </c:pt>
                <c:pt idx="252">
                  <c:v>111.573</c:v>
                </c:pt>
                <c:pt idx="253">
                  <c:v>112.1</c:v>
                </c:pt>
                <c:pt idx="254">
                  <c:v>112.684</c:v>
                </c:pt>
                <c:pt idx="255">
                  <c:v>113.333</c:v>
                </c:pt>
                <c:pt idx="256">
                  <c:v>114.125</c:v>
                </c:pt>
                <c:pt idx="257">
                  <c:v>115.028</c:v>
                </c:pt>
                <c:pt idx="258">
                  <c:v>116.171</c:v>
                </c:pt>
                <c:pt idx="259">
                  <c:v>117.62</c:v>
                </c:pt>
                <c:pt idx="260">
                  <c:v>119.46</c:v>
                </c:pt>
                <c:pt idx="261">
                  <c:v>121.742</c:v>
                </c:pt>
                <c:pt idx="262">
                  <c:v>124.568</c:v>
                </c:pt>
                <c:pt idx="263">
                  <c:v>127.839</c:v>
                </c:pt>
                <c:pt idx="264">
                  <c:v>131.48</c:v>
                </c:pt>
                <c:pt idx="265">
                  <c:v>135.66</c:v>
                </c:pt>
                <c:pt idx="266">
                  <c:v>140.041</c:v>
                </c:pt>
                <c:pt idx="267">
                  <c:v>144.646</c:v>
                </c:pt>
                <c:pt idx="268">
                  <c:v>149.636</c:v>
                </c:pt>
                <c:pt idx="269">
                  <c:v>154.57</c:v>
                </c:pt>
                <c:pt idx="270">
                  <c:v>159.596</c:v>
                </c:pt>
                <c:pt idx="271">
                  <c:v>164.464</c:v>
                </c:pt>
                <c:pt idx="272">
                  <c:v>169.225</c:v>
                </c:pt>
                <c:pt idx="273">
                  <c:v>173.561</c:v>
                </c:pt>
                <c:pt idx="274">
                  <c:v>177.585</c:v>
                </c:pt>
                <c:pt idx="275">
                  <c:v>181.129</c:v>
                </c:pt>
                <c:pt idx="276">
                  <c:v>183.986</c:v>
                </c:pt>
                <c:pt idx="277">
                  <c:v>186.193</c:v>
                </c:pt>
                <c:pt idx="278">
                  <c:v>187.531</c:v>
                </c:pt>
                <c:pt idx="279">
                  <c:v>187.994</c:v>
                </c:pt>
                <c:pt idx="280">
                  <c:v>187.506</c:v>
                </c:pt>
                <c:pt idx="281">
                  <c:v>186.057</c:v>
                </c:pt>
                <c:pt idx="282">
                  <c:v>183.724</c:v>
                </c:pt>
                <c:pt idx="283">
                  <c:v>180.523</c:v>
                </c:pt>
                <c:pt idx="284">
                  <c:v>176.453</c:v>
                </c:pt>
                <c:pt idx="285">
                  <c:v>171.856</c:v>
                </c:pt>
                <c:pt idx="286">
                  <c:v>166.557</c:v>
                </c:pt>
                <c:pt idx="287">
                  <c:v>160.872</c:v>
                </c:pt>
                <c:pt idx="288">
                  <c:v>154.825</c:v>
                </c:pt>
                <c:pt idx="289">
                  <c:v>148.703</c:v>
                </c:pt>
                <c:pt idx="290">
                  <c:v>142.322</c:v>
                </c:pt>
                <c:pt idx="291">
                  <c:v>136.111</c:v>
                </c:pt>
                <c:pt idx="292">
                  <c:v>130.053</c:v>
                </c:pt>
                <c:pt idx="293">
                  <c:v>123.994</c:v>
                </c:pt>
                <c:pt idx="294">
                  <c:v>118.43</c:v>
                </c:pt>
                <c:pt idx="295">
                  <c:v>113.127</c:v>
                </c:pt>
                <c:pt idx="296">
                  <c:v>108.275</c:v>
                </c:pt>
                <c:pt idx="297">
                  <c:v>103.917</c:v>
                </c:pt>
                <c:pt idx="298">
                  <c:v>99.92</c:v>
                </c:pt>
                <c:pt idx="299">
                  <c:v>96.433</c:v>
                </c:pt>
                <c:pt idx="300">
                  <c:v>93.357</c:v>
                </c:pt>
                <c:pt idx="301">
                  <c:v>90.789</c:v>
                </c:pt>
                <c:pt idx="302">
                  <c:v>88.506</c:v>
                </c:pt>
                <c:pt idx="303">
                  <c:v>86.598</c:v>
                </c:pt>
                <c:pt idx="304">
                  <c:v>84.967</c:v>
                </c:pt>
                <c:pt idx="305">
                  <c:v>83.516</c:v>
                </c:pt>
                <c:pt idx="306">
                  <c:v>82.256</c:v>
                </c:pt>
                <c:pt idx="307">
                  <c:v>81.096</c:v>
                </c:pt>
                <c:pt idx="308">
                  <c:v>80.026</c:v>
                </c:pt>
                <c:pt idx="309">
                  <c:v>78.991</c:v>
                </c:pt>
                <c:pt idx="310">
                  <c:v>78.023</c:v>
                </c:pt>
                <c:pt idx="311">
                  <c:v>77.05200000000001</c:v>
                </c:pt>
                <c:pt idx="312">
                  <c:v>76.10199999999998</c:v>
                </c:pt>
                <c:pt idx="313">
                  <c:v>75.2</c:v>
                </c:pt>
                <c:pt idx="314">
                  <c:v>74.30800000000001</c:v>
                </c:pt>
                <c:pt idx="315">
                  <c:v>73.493</c:v>
                </c:pt>
                <c:pt idx="316">
                  <c:v>72.756</c:v>
                </c:pt>
                <c:pt idx="317">
                  <c:v>72.143</c:v>
                </c:pt>
                <c:pt idx="318">
                  <c:v>71.66</c:v>
                </c:pt>
                <c:pt idx="319">
                  <c:v>71.368</c:v>
                </c:pt>
                <c:pt idx="320">
                  <c:v>71.269</c:v>
                </c:pt>
                <c:pt idx="321">
                  <c:v>71.384</c:v>
                </c:pt>
                <c:pt idx="322">
                  <c:v>71.706</c:v>
                </c:pt>
                <c:pt idx="323">
                  <c:v>72.23</c:v>
                </c:pt>
                <c:pt idx="324">
                  <c:v>72.907</c:v>
                </c:pt>
                <c:pt idx="325">
                  <c:v>73.68799999999998</c:v>
                </c:pt>
                <c:pt idx="326">
                  <c:v>74.462</c:v>
                </c:pt>
                <c:pt idx="327">
                  <c:v>75.181</c:v>
                </c:pt>
                <c:pt idx="328">
                  <c:v>75.725</c:v>
                </c:pt>
                <c:pt idx="329">
                  <c:v>76.003</c:v>
                </c:pt>
                <c:pt idx="330">
                  <c:v>75.952</c:v>
                </c:pt>
                <c:pt idx="331">
                  <c:v>75.511</c:v>
                </c:pt>
                <c:pt idx="332">
                  <c:v>74.649</c:v>
                </c:pt>
                <c:pt idx="333">
                  <c:v>73.35</c:v>
                </c:pt>
                <c:pt idx="334">
                  <c:v>71.68499999999998</c:v>
                </c:pt>
                <c:pt idx="335">
                  <c:v>69.661</c:v>
                </c:pt>
                <c:pt idx="336">
                  <c:v>67.351</c:v>
                </c:pt>
                <c:pt idx="337">
                  <c:v>64.821</c:v>
                </c:pt>
                <c:pt idx="338">
                  <c:v>62.24</c:v>
                </c:pt>
                <c:pt idx="339">
                  <c:v>59.53</c:v>
                </c:pt>
                <c:pt idx="340">
                  <c:v>56.928</c:v>
                </c:pt>
                <c:pt idx="341">
                  <c:v>54.405</c:v>
                </c:pt>
                <c:pt idx="342">
                  <c:v>52.011</c:v>
                </c:pt>
                <c:pt idx="343">
                  <c:v>49.796</c:v>
                </c:pt>
                <c:pt idx="344">
                  <c:v>47.723</c:v>
                </c:pt>
                <c:pt idx="345">
                  <c:v>45.859</c:v>
                </c:pt>
                <c:pt idx="346">
                  <c:v>44.113</c:v>
                </c:pt>
                <c:pt idx="347">
                  <c:v>42.57</c:v>
                </c:pt>
                <c:pt idx="348">
                  <c:v>41.131</c:v>
                </c:pt>
                <c:pt idx="349">
                  <c:v>39.77</c:v>
                </c:pt>
                <c:pt idx="350">
                  <c:v>38.53</c:v>
                </c:pt>
                <c:pt idx="351">
                  <c:v>37.322</c:v>
                </c:pt>
                <c:pt idx="352">
                  <c:v>36.172</c:v>
                </c:pt>
                <c:pt idx="353">
                  <c:v>35.075</c:v>
                </c:pt>
                <c:pt idx="354">
                  <c:v>34.037</c:v>
                </c:pt>
                <c:pt idx="355">
                  <c:v>33.032</c:v>
                </c:pt>
                <c:pt idx="356">
                  <c:v>32.095</c:v>
                </c:pt>
                <c:pt idx="357">
                  <c:v>31.233</c:v>
                </c:pt>
                <c:pt idx="358">
                  <c:v>30.404</c:v>
                </c:pt>
                <c:pt idx="359">
                  <c:v>29.68</c:v>
                </c:pt>
                <c:pt idx="360">
                  <c:v>29.019</c:v>
                </c:pt>
                <c:pt idx="361">
                  <c:v>28.448</c:v>
                </c:pt>
                <c:pt idx="362">
                  <c:v>27.972</c:v>
                </c:pt>
                <c:pt idx="363">
                  <c:v>27.601</c:v>
                </c:pt>
                <c:pt idx="364">
                  <c:v>27.34</c:v>
                </c:pt>
                <c:pt idx="365">
                  <c:v>27.207</c:v>
                </c:pt>
                <c:pt idx="366">
                  <c:v>27.217</c:v>
                </c:pt>
                <c:pt idx="367">
                  <c:v>27.402</c:v>
                </c:pt>
                <c:pt idx="368">
                  <c:v>27.774</c:v>
                </c:pt>
                <c:pt idx="369">
                  <c:v>28.375</c:v>
                </c:pt>
                <c:pt idx="370">
                  <c:v>29.214</c:v>
                </c:pt>
                <c:pt idx="371">
                  <c:v>30.306</c:v>
                </c:pt>
                <c:pt idx="372">
                  <c:v>31.693</c:v>
                </c:pt>
                <c:pt idx="373">
                  <c:v>33.343</c:v>
                </c:pt>
                <c:pt idx="374">
                  <c:v>35.255</c:v>
                </c:pt>
                <c:pt idx="375">
                  <c:v>37.34</c:v>
                </c:pt>
                <c:pt idx="376">
                  <c:v>39.601</c:v>
                </c:pt>
                <c:pt idx="377">
                  <c:v>41.936</c:v>
                </c:pt>
                <c:pt idx="378">
                  <c:v>44.214</c:v>
                </c:pt>
                <c:pt idx="379">
                  <c:v>46.475</c:v>
                </c:pt>
                <c:pt idx="380">
                  <c:v>48.52</c:v>
                </c:pt>
                <c:pt idx="381">
                  <c:v>50.356</c:v>
                </c:pt>
                <c:pt idx="382">
                  <c:v>51.86</c:v>
                </c:pt>
                <c:pt idx="383">
                  <c:v>53.051</c:v>
                </c:pt>
                <c:pt idx="384">
                  <c:v>53.847</c:v>
                </c:pt>
                <c:pt idx="385">
                  <c:v>54.273</c:v>
                </c:pt>
                <c:pt idx="386">
                  <c:v>54.343</c:v>
                </c:pt>
                <c:pt idx="387">
                  <c:v>54.079</c:v>
                </c:pt>
                <c:pt idx="388">
                  <c:v>53.51</c:v>
                </c:pt>
                <c:pt idx="389">
                  <c:v>52.712</c:v>
                </c:pt>
                <c:pt idx="390">
                  <c:v>51.742</c:v>
                </c:pt>
                <c:pt idx="391">
                  <c:v>50.704</c:v>
                </c:pt>
                <c:pt idx="392">
                  <c:v>49.647</c:v>
                </c:pt>
                <c:pt idx="393">
                  <c:v>48.66</c:v>
                </c:pt>
                <c:pt idx="394">
                  <c:v>47.844</c:v>
                </c:pt>
                <c:pt idx="395">
                  <c:v>47.218</c:v>
                </c:pt>
                <c:pt idx="396">
                  <c:v>46.869</c:v>
                </c:pt>
                <c:pt idx="397">
                  <c:v>46.807</c:v>
                </c:pt>
                <c:pt idx="398">
                  <c:v>47.045</c:v>
                </c:pt>
                <c:pt idx="399">
                  <c:v>47.588</c:v>
                </c:pt>
                <c:pt idx="400">
                  <c:v>48.485</c:v>
                </c:pt>
                <c:pt idx="401">
                  <c:v>49.737</c:v>
                </c:pt>
                <c:pt idx="402">
                  <c:v>51.435</c:v>
                </c:pt>
                <c:pt idx="403">
                  <c:v>53.608</c:v>
                </c:pt>
                <c:pt idx="404">
                  <c:v>56.548</c:v>
                </c:pt>
                <c:pt idx="405">
                  <c:v>60.223</c:v>
                </c:pt>
                <c:pt idx="406">
                  <c:v>64.918</c:v>
                </c:pt>
                <c:pt idx="407">
                  <c:v>71.17700000000001</c:v>
                </c:pt>
                <c:pt idx="408">
                  <c:v>78.92</c:v>
                </c:pt>
                <c:pt idx="409">
                  <c:v>89.067</c:v>
                </c:pt>
                <c:pt idx="410">
                  <c:v>101.973</c:v>
                </c:pt>
                <c:pt idx="411">
                  <c:v>119.096</c:v>
                </c:pt>
                <c:pt idx="412">
                  <c:v>141.019</c:v>
                </c:pt>
                <c:pt idx="413">
                  <c:v>170.375</c:v>
                </c:pt>
                <c:pt idx="414">
                  <c:v>209.664</c:v>
                </c:pt>
                <c:pt idx="415">
                  <c:v>259.661</c:v>
                </c:pt>
                <c:pt idx="416">
                  <c:v>325.73</c:v>
                </c:pt>
                <c:pt idx="417">
                  <c:v>406.523</c:v>
                </c:pt>
                <c:pt idx="418">
                  <c:v>504.361</c:v>
                </c:pt>
                <c:pt idx="419">
                  <c:v>614.189</c:v>
                </c:pt>
                <c:pt idx="420">
                  <c:v>734.413</c:v>
                </c:pt>
                <c:pt idx="421">
                  <c:v>859.165</c:v>
                </c:pt>
                <c:pt idx="422">
                  <c:v>977.287</c:v>
                </c:pt>
                <c:pt idx="423">
                  <c:v>1085.141</c:v>
                </c:pt>
                <c:pt idx="424">
                  <c:v>1167.069</c:v>
                </c:pt>
                <c:pt idx="425">
                  <c:v>1222.117</c:v>
                </c:pt>
                <c:pt idx="426">
                  <c:v>1242.665</c:v>
                </c:pt>
                <c:pt idx="427">
                  <c:v>1226.221</c:v>
                </c:pt>
                <c:pt idx="428">
                  <c:v>1173.939</c:v>
                </c:pt>
                <c:pt idx="429">
                  <c:v>1088.261</c:v>
                </c:pt>
                <c:pt idx="430">
                  <c:v>975.453</c:v>
                </c:pt>
                <c:pt idx="431">
                  <c:v>848.775</c:v>
                </c:pt>
                <c:pt idx="432">
                  <c:v>709.377</c:v>
                </c:pt>
                <c:pt idx="433">
                  <c:v>579.879</c:v>
                </c:pt>
                <c:pt idx="434">
                  <c:v>460.052</c:v>
                </c:pt>
                <c:pt idx="435">
                  <c:v>357.86</c:v>
                </c:pt>
                <c:pt idx="436">
                  <c:v>278.181</c:v>
                </c:pt>
                <c:pt idx="437">
                  <c:v>215.5</c:v>
                </c:pt>
                <c:pt idx="438">
                  <c:v>169.204</c:v>
                </c:pt>
                <c:pt idx="439">
                  <c:v>135.301</c:v>
                </c:pt>
                <c:pt idx="440">
                  <c:v>110.702</c:v>
                </c:pt>
                <c:pt idx="441">
                  <c:v>91.419</c:v>
                </c:pt>
                <c:pt idx="442">
                  <c:v>76.82599999999998</c:v>
                </c:pt>
                <c:pt idx="443">
                  <c:v>65.298</c:v>
                </c:pt>
                <c:pt idx="444">
                  <c:v>55.848</c:v>
                </c:pt>
                <c:pt idx="445">
                  <c:v>48.756</c:v>
                </c:pt>
                <c:pt idx="446">
                  <c:v>43.34</c:v>
                </c:pt>
                <c:pt idx="447">
                  <c:v>39.527</c:v>
                </c:pt>
                <c:pt idx="448">
                  <c:v>36.994</c:v>
                </c:pt>
                <c:pt idx="449">
                  <c:v>35.545</c:v>
                </c:pt>
                <c:pt idx="450">
                  <c:v>35.014</c:v>
                </c:pt>
                <c:pt idx="451">
                  <c:v>35.315</c:v>
                </c:pt>
                <c:pt idx="452">
                  <c:v>36.319</c:v>
                </c:pt>
                <c:pt idx="453">
                  <c:v>37.967</c:v>
                </c:pt>
                <c:pt idx="454">
                  <c:v>40.059</c:v>
                </c:pt>
                <c:pt idx="455">
                  <c:v>42.388</c:v>
                </c:pt>
                <c:pt idx="456">
                  <c:v>44.683</c:v>
                </c:pt>
                <c:pt idx="457">
                  <c:v>46.759</c:v>
                </c:pt>
                <c:pt idx="458">
                  <c:v>48.331</c:v>
                </c:pt>
                <c:pt idx="459">
                  <c:v>49.315</c:v>
                </c:pt>
                <c:pt idx="460">
                  <c:v>49.69</c:v>
                </c:pt>
                <c:pt idx="461">
                  <c:v>49.475</c:v>
                </c:pt>
                <c:pt idx="462">
                  <c:v>48.742</c:v>
                </c:pt>
                <c:pt idx="463">
                  <c:v>47.593</c:v>
                </c:pt>
                <c:pt idx="464">
                  <c:v>46.124</c:v>
                </c:pt>
                <c:pt idx="465">
                  <c:v>44.435</c:v>
                </c:pt>
                <c:pt idx="466">
                  <c:v>42.546</c:v>
                </c:pt>
                <c:pt idx="467">
                  <c:v>40.508</c:v>
                </c:pt>
                <c:pt idx="468">
                  <c:v>38.425</c:v>
                </c:pt>
                <c:pt idx="469">
                  <c:v>36.202</c:v>
                </c:pt>
                <c:pt idx="470">
                  <c:v>34.027</c:v>
                </c:pt>
                <c:pt idx="471">
                  <c:v>31.874</c:v>
                </c:pt>
                <c:pt idx="472">
                  <c:v>29.695</c:v>
                </c:pt>
                <c:pt idx="473">
                  <c:v>27.673</c:v>
                </c:pt>
                <c:pt idx="474">
                  <c:v>25.734</c:v>
                </c:pt>
                <c:pt idx="475">
                  <c:v>23.974</c:v>
                </c:pt>
                <c:pt idx="476">
                  <c:v>22.364</c:v>
                </c:pt>
                <c:pt idx="477">
                  <c:v>20.993</c:v>
                </c:pt>
                <c:pt idx="478">
                  <c:v>19.784</c:v>
                </c:pt>
                <c:pt idx="479">
                  <c:v>18.778</c:v>
                </c:pt>
                <c:pt idx="480">
                  <c:v>17.973</c:v>
                </c:pt>
                <c:pt idx="481">
                  <c:v>17.32</c:v>
                </c:pt>
                <c:pt idx="482">
                  <c:v>16.83</c:v>
                </c:pt>
                <c:pt idx="483">
                  <c:v>16.462</c:v>
                </c:pt>
                <c:pt idx="484">
                  <c:v>16.211</c:v>
                </c:pt>
                <c:pt idx="485">
                  <c:v>16.05</c:v>
                </c:pt>
                <c:pt idx="486">
                  <c:v>15.962</c:v>
                </c:pt>
                <c:pt idx="487">
                  <c:v>15.941</c:v>
                </c:pt>
                <c:pt idx="488">
                  <c:v>15.978</c:v>
                </c:pt>
                <c:pt idx="489">
                  <c:v>16.068</c:v>
                </c:pt>
                <c:pt idx="490">
                  <c:v>16.213</c:v>
                </c:pt>
                <c:pt idx="491">
                  <c:v>16.408</c:v>
                </c:pt>
                <c:pt idx="492">
                  <c:v>16.651</c:v>
                </c:pt>
                <c:pt idx="493">
                  <c:v>16.949</c:v>
                </c:pt>
                <c:pt idx="494">
                  <c:v>17.291</c:v>
                </c:pt>
                <c:pt idx="495">
                  <c:v>17.67</c:v>
                </c:pt>
                <c:pt idx="496">
                  <c:v>18.06</c:v>
                </c:pt>
                <c:pt idx="497">
                  <c:v>18.465</c:v>
                </c:pt>
                <c:pt idx="498">
                  <c:v>18.839</c:v>
                </c:pt>
                <c:pt idx="499">
                  <c:v>19.178</c:v>
                </c:pt>
                <c:pt idx="500">
                  <c:v>19.461</c:v>
                </c:pt>
                <c:pt idx="501">
                  <c:v>19.661</c:v>
                </c:pt>
                <c:pt idx="502">
                  <c:v>19.776</c:v>
                </c:pt>
                <c:pt idx="503">
                  <c:v>19.804</c:v>
                </c:pt>
                <c:pt idx="504">
                  <c:v>19.74</c:v>
                </c:pt>
                <c:pt idx="505">
                  <c:v>19.603</c:v>
                </c:pt>
                <c:pt idx="506">
                  <c:v>19.4</c:v>
                </c:pt>
                <c:pt idx="507">
                  <c:v>19.17</c:v>
                </c:pt>
                <c:pt idx="508">
                  <c:v>18.938</c:v>
                </c:pt>
                <c:pt idx="509">
                  <c:v>18.737</c:v>
                </c:pt>
                <c:pt idx="510">
                  <c:v>18.614</c:v>
                </c:pt>
                <c:pt idx="511">
                  <c:v>18.607</c:v>
                </c:pt>
                <c:pt idx="512">
                  <c:v>18.751</c:v>
                </c:pt>
                <c:pt idx="513">
                  <c:v>19.078</c:v>
                </c:pt>
                <c:pt idx="514">
                  <c:v>19.617</c:v>
                </c:pt>
                <c:pt idx="515">
                  <c:v>20.374</c:v>
                </c:pt>
                <c:pt idx="516">
                  <c:v>21.334</c:v>
                </c:pt>
                <c:pt idx="517">
                  <c:v>22.461</c:v>
                </c:pt>
                <c:pt idx="518">
                  <c:v>23.78</c:v>
                </c:pt>
                <c:pt idx="519">
                  <c:v>25.178</c:v>
                </c:pt>
                <c:pt idx="520">
                  <c:v>26.622</c:v>
                </c:pt>
                <c:pt idx="521">
                  <c:v>28.064</c:v>
                </c:pt>
                <c:pt idx="522">
                  <c:v>29.423</c:v>
                </c:pt>
                <c:pt idx="523">
                  <c:v>30.648</c:v>
                </c:pt>
                <c:pt idx="524">
                  <c:v>31.666</c:v>
                </c:pt>
                <c:pt idx="525">
                  <c:v>32.464</c:v>
                </c:pt>
                <c:pt idx="526">
                  <c:v>32.965</c:v>
                </c:pt>
                <c:pt idx="527">
                  <c:v>33.177</c:v>
                </c:pt>
                <c:pt idx="528">
                  <c:v>33.077</c:v>
                </c:pt>
                <c:pt idx="529">
                  <c:v>32.671</c:v>
                </c:pt>
                <c:pt idx="530">
                  <c:v>31.978</c:v>
                </c:pt>
                <c:pt idx="531">
                  <c:v>31.014</c:v>
                </c:pt>
                <c:pt idx="532">
                  <c:v>29.811</c:v>
                </c:pt>
                <c:pt idx="533">
                  <c:v>28.466</c:v>
                </c:pt>
                <c:pt idx="534">
                  <c:v>26.937</c:v>
                </c:pt>
                <c:pt idx="535">
                  <c:v>25.416</c:v>
                </c:pt>
                <c:pt idx="536">
                  <c:v>23.867</c:v>
                </c:pt>
                <c:pt idx="537">
                  <c:v>22.383</c:v>
                </c:pt>
                <c:pt idx="538">
                  <c:v>21.072</c:v>
                </c:pt>
                <c:pt idx="539">
                  <c:v>19.92</c:v>
                </c:pt>
                <c:pt idx="540">
                  <c:v>19.029</c:v>
                </c:pt>
                <c:pt idx="541">
                  <c:v>18.43</c:v>
                </c:pt>
                <c:pt idx="542">
                  <c:v>18.167</c:v>
                </c:pt>
                <c:pt idx="543">
                  <c:v>18.253</c:v>
                </c:pt>
                <c:pt idx="544">
                  <c:v>18.718</c:v>
                </c:pt>
                <c:pt idx="545">
                  <c:v>19.535</c:v>
                </c:pt>
              </c:numCache>
            </c:numRef>
          </c:yVal>
          <c:smooth val="1"/>
        </c:ser>
        <c:ser>
          <c:idx val="1"/>
          <c:order val="1"/>
          <c:tx>
            <c:strRef>
              <c:f>Feuil1!$C$1</c:f>
              <c:strCache>
                <c:ptCount val="1"/>
                <c:pt idx="0">
                  <c:v>Valeur Y 2</c:v>
                </c:pt>
              </c:strCache>
            </c:strRef>
          </c:tx>
          <c:spPr>
            <a:ln>
              <a:solidFill>
                <a:srgbClr val="FF0000"/>
              </a:solidFill>
            </a:ln>
          </c:spPr>
          <c:marker>
            <c:symbol val="none"/>
          </c:marker>
          <c:xVal>
            <c:numRef>
              <c:f>Feuil1!$A$2:$A$547</c:f>
              <c:numCache>
                <c:formatCode>###0.00</c:formatCode>
                <c:ptCount val="546"/>
                <c:pt idx="0">
                  <c:v>5.02236395214203</c:v>
                </c:pt>
                <c:pt idx="1">
                  <c:v>5.059023543033577</c:v>
                </c:pt>
                <c:pt idx="2">
                  <c:v>5.095683133925128</c:v>
                </c:pt>
                <c:pt idx="3">
                  <c:v>5.132342724816672</c:v>
                </c:pt>
                <c:pt idx="4">
                  <c:v>5.16900231570822</c:v>
                </c:pt>
                <c:pt idx="5">
                  <c:v>5.205661906599767</c:v>
                </c:pt>
                <c:pt idx="6">
                  <c:v>5.242321497491317</c:v>
                </c:pt>
                <c:pt idx="7">
                  <c:v>5.278981088382863</c:v>
                </c:pt>
                <c:pt idx="8">
                  <c:v>5.315640679274407</c:v>
                </c:pt>
                <c:pt idx="9">
                  <c:v>5.352300270165917</c:v>
                </c:pt>
                <c:pt idx="10">
                  <c:v>5.388959861057476</c:v>
                </c:pt>
                <c:pt idx="11">
                  <c:v>5.425619451949054</c:v>
                </c:pt>
                <c:pt idx="12">
                  <c:v>5.462279042840601</c:v>
                </c:pt>
                <c:pt idx="13">
                  <c:v>5.49893863373215</c:v>
                </c:pt>
                <c:pt idx="14">
                  <c:v>5.535598224623696</c:v>
                </c:pt>
                <c:pt idx="15">
                  <c:v>5.572257815515245</c:v>
                </c:pt>
                <c:pt idx="16">
                  <c:v>5.608917406406759</c:v>
                </c:pt>
                <c:pt idx="17">
                  <c:v>5.645576997298336</c:v>
                </c:pt>
                <c:pt idx="18">
                  <c:v>5.682236588189887</c:v>
                </c:pt>
                <c:pt idx="19">
                  <c:v>5.718896179081436</c:v>
                </c:pt>
                <c:pt idx="20">
                  <c:v>5.755555769972974</c:v>
                </c:pt>
                <c:pt idx="21">
                  <c:v>5.792215360864531</c:v>
                </c:pt>
                <c:pt idx="22">
                  <c:v>5.828874951756043</c:v>
                </c:pt>
                <c:pt idx="23">
                  <c:v>5.865534542647578</c:v>
                </c:pt>
                <c:pt idx="24">
                  <c:v>5.902194133539174</c:v>
                </c:pt>
                <c:pt idx="25">
                  <c:v>5.93885372443072</c:v>
                </c:pt>
                <c:pt idx="26">
                  <c:v>5.97551331532227</c:v>
                </c:pt>
                <c:pt idx="27">
                  <c:v>6.012172906213817</c:v>
                </c:pt>
                <c:pt idx="28">
                  <c:v>6.048832497105364</c:v>
                </c:pt>
                <c:pt idx="29">
                  <c:v>6.085492087996911</c:v>
                </c:pt>
                <c:pt idx="30">
                  <c:v>6.122151678888405</c:v>
                </c:pt>
                <c:pt idx="31">
                  <c:v>6.158811269779963</c:v>
                </c:pt>
                <c:pt idx="32">
                  <c:v>6.195470860671528</c:v>
                </c:pt>
                <c:pt idx="33">
                  <c:v>6.232130451563103</c:v>
                </c:pt>
                <c:pt idx="34">
                  <c:v>6.26879004245465</c:v>
                </c:pt>
                <c:pt idx="35">
                  <c:v>6.305449633346198</c:v>
                </c:pt>
                <c:pt idx="36">
                  <c:v>6.342109224237745</c:v>
                </c:pt>
                <c:pt idx="37">
                  <c:v>6.378768815129294</c:v>
                </c:pt>
                <c:pt idx="38">
                  <c:v>6.415428406020841</c:v>
                </c:pt>
                <c:pt idx="39">
                  <c:v>6.452087996912389</c:v>
                </c:pt>
                <c:pt idx="40">
                  <c:v>6.488747587803937</c:v>
                </c:pt>
                <c:pt idx="41">
                  <c:v>6.525407178695449</c:v>
                </c:pt>
                <c:pt idx="42">
                  <c:v>6.562066769587028</c:v>
                </c:pt>
                <c:pt idx="43">
                  <c:v>6.598726360478579</c:v>
                </c:pt>
                <c:pt idx="44">
                  <c:v>6.635385951370127</c:v>
                </c:pt>
                <c:pt idx="45">
                  <c:v>6.672045542261674</c:v>
                </c:pt>
                <c:pt idx="46">
                  <c:v>6.708705133153222</c:v>
                </c:pt>
                <c:pt idx="47">
                  <c:v>6.74536472404477</c:v>
                </c:pt>
                <c:pt idx="48">
                  <c:v>6.782024314936318</c:v>
                </c:pt>
                <c:pt idx="49">
                  <c:v>6.818683905827866</c:v>
                </c:pt>
                <c:pt idx="50">
                  <c:v>6.855343496719413</c:v>
                </c:pt>
                <c:pt idx="51">
                  <c:v>6.892003087610961</c:v>
                </c:pt>
                <c:pt idx="52">
                  <c:v>6.928662678502508</c:v>
                </c:pt>
                <c:pt idx="53">
                  <c:v>6.965322269394056</c:v>
                </c:pt>
                <c:pt idx="54">
                  <c:v>7.001981860285571</c:v>
                </c:pt>
                <c:pt idx="55">
                  <c:v>7.038641451177151</c:v>
                </c:pt>
                <c:pt idx="56">
                  <c:v>7.0753010420687</c:v>
                </c:pt>
                <c:pt idx="57">
                  <c:v>7.111960632960247</c:v>
                </c:pt>
                <c:pt idx="58">
                  <c:v>7.148620223851794</c:v>
                </c:pt>
                <c:pt idx="59">
                  <c:v>7.185279814743341</c:v>
                </c:pt>
                <c:pt idx="60">
                  <c:v>7.22193940563489</c:v>
                </c:pt>
                <c:pt idx="61">
                  <c:v>7.258598996526437</c:v>
                </c:pt>
                <c:pt idx="62">
                  <c:v>7.295258587417985</c:v>
                </c:pt>
                <c:pt idx="63">
                  <c:v>7.331918178309531</c:v>
                </c:pt>
                <c:pt idx="64">
                  <c:v>7.368577769201074</c:v>
                </c:pt>
                <c:pt idx="65">
                  <c:v>7.40523736009263</c:v>
                </c:pt>
                <c:pt idx="66">
                  <c:v>7.44189695098418</c:v>
                </c:pt>
                <c:pt idx="67">
                  <c:v>7.47855654187572</c:v>
                </c:pt>
                <c:pt idx="68">
                  <c:v>7.515216132767271</c:v>
                </c:pt>
                <c:pt idx="69">
                  <c:v>7.551875723658819</c:v>
                </c:pt>
                <c:pt idx="70">
                  <c:v>7.588535314550366</c:v>
                </c:pt>
                <c:pt idx="71">
                  <c:v>7.625194905441887</c:v>
                </c:pt>
                <c:pt idx="72">
                  <c:v>7.66185449633346</c:v>
                </c:pt>
                <c:pt idx="73">
                  <c:v>7.698514087224973</c:v>
                </c:pt>
                <c:pt idx="74">
                  <c:v>7.735173678116554</c:v>
                </c:pt>
                <c:pt idx="75">
                  <c:v>7.771833269008104</c:v>
                </c:pt>
                <c:pt idx="76">
                  <c:v>7.808492859899649</c:v>
                </c:pt>
                <c:pt idx="77">
                  <c:v>7.8451524507912</c:v>
                </c:pt>
                <c:pt idx="78">
                  <c:v>7.881812041682748</c:v>
                </c:pt>
                <c:pt idx="79">
                  <c:v>7.918471632574295</c:v>
                </c:pt>
                <c:pt idx="80">
                  <c:v>7.955131223465838</c:v>
                </c:pt>
                <c:pt idx="81">
                  <c:v>7.99179081435739</c:v>
                </c:pt>
                <c:pt idx="82">
                  <c:v>8.028450405248937</c:v>
                </c:pt>
                <c:pt idx="83">
                  <c:v>8.06510999614049</c:v>
                </c:pt>
                <c:pt idx="84">
                  <c:v>8.101769587032033</c:v>
                </c:pt>
                <c:pt idx="85">
                  <c:v>8.138429177923568</c:v>
                </c:pt>
                <c:pt idx="86">
                  <c:v>8.175088768815128</c:v>
                </c:pt>
                <c:pt idx="87">
                  <c:v>8.211748359706677</c:v>
                </c:pt>
                <c:pt idx="88">
                  <c:v>8.248407950598223</c:v>
                </c:pt>
                <c:pt idx="89">
                  <c:v>8.285067541489771</c:v>
                </c:pt>
                <c:pt idx="90">
                  <c:v>8.32172713238132</c:v>
                </c:pt>
                <c:pt idx="91">
                  <c:v>8.358386723272867</c:v>
                </c:pt>
                <c:pt idx="92">
                  <c:v>8.39504631416441</c:v>
                </c:pt>
                <c:pt idx="93">
                  <c:v>8.431705905055961</c:v>
                </c:pt>
                <c:pt idx="94">
                  <c:v>8.468365495947511</c:v>
                </c:pt>
                <c:pt idx="95">
                  <c:v>8.505025086839058</c:v>
                </c:pt>
                <c:pt idx="96">
                  <c:v>8.541684677730605</c:v>
                </c:pt>
                <c:pt idx="97">
                  <c:v>8.578344268622153</c:v>
                </c:pt>
                <c:pt idx="98">
                  <c:v>8.6150038595137</c:v>
                </c:pt>
                <c:pt idx="99">
                  <c:v>8.65166345040525</c:v>
                </c:pt>
                <c:pt idx="100">
                  <c:v>8.688323041296712</c:v>
                </c:pt>
                <c:pt idx="101">
                  <c:v>8.724982632188344</c:v>
                </c:pt>
                <c:pt idx="102">
                  <c:v>8.76164222307989</c:v>
                </c:pt>
                <c:pt idx="103">
                  <c:v>8.798301813971388</c:v>
                </c:pt>
                <c:pt idx="104">
                  <c:v>8.834961404862968</c:v>
                </c:pt>
                <c:pt idx="105">
                  <c:v>8.871620995754535</c:v>
                </c:pt>
                <c:pt idx="106">
                  <c:v>8.908280586646082</c:v>
                </c:pt>
                <c:pt idx="107">
                  <c:v>8.94494017753763</c:v>
                </c:pt>
                <c:pt idx="108">
                  <c:v>8.981599768429177</c:v>
                </c:pt>
                <c:pt idx="109">
                  <c:v>9.018259359320725</c:v>
                </c:pt>
                <c:pt idx="110">
                  <c:v>9.054918950212268</c:v>
                </c:pt>
                <c:pt idx="111">
                  <c:v>9.091578541103818</c:v>
                </c:pt>
                <c:pt idx="112">
                  <c:v>9.128238131995348</c:v>
                </c:pt>
                <c:pt idx="113">
                  <c:v>9.164897722886916</c:v>
                </c:pt>
                <c:pt idx="114">
                  <c:v>9.201557313778463</c:v>
                </c:pt>
                <c:pt idx="115">
                  <c:v>9.238216904669998</c:v>
                </c:pt>
                <c:pt idx="116">
                  <c:v>9.274876495561548</c:v>
                </c:pt>
                <c:pt idx="117">
                  <c:v>9.311536086453106</c:v>
                </c:pt>
                <c:pt idx="118">
                  <c:v>9.348195677344653</c:v>
                </c:pt>
                <c:pt idx="119">
                  <c:v>9.3848552682362</c:v>
                </c:pt>
                <c:pt idx="120">
                  <c:v>9.42151485912775</c:v>
                </c:pt>
                <c:pt idx="121">
                  <c:v>9.458174450019297</c:v>
                </c:pt>
                <c:pt idx="122">
                  <c:v>9.494834040910845</c:v>
                </c:pt>
                <c:pt idx="123">
                  <c:v>9.531493631802392</c:v>
                </c:pt>
                <c:pt idx="124">
                  <c:v>9.56815322269394</c:v>
                </c:pt>
                <c:pt idx="125">
                  <c:v>9.604812813585487</c:v>
                </c:pt>
                <c:pt idx="126">
                  <c:v>9.641472404476998</c:v>
                </c:pt>
                <c:pt idx="127">
                  <c:v>9.678131995368583</c:v>
                </c:pt>
                <c:pt idx="128">
                  <c:v>9.714791586260118</c:v>
                </c:pt>
                <c:pt idx="129">
                  <c:v>9.751451177151678</c:v>
                </c:pt>
                <c:pt idx="130">
                  <c:v>9.788110768043218</c:v>
                </c:pt>
                <c:pt idx="131">
                  <c:v>9.824770358934773</c:v>
                </c:pt>
                <c:pt idx="132">
                  <c:v>9.86142994982632</c:v>
                </c:pt>
                <c:pt idx="133">
                  <c:v>9.89808954071787</c:v>
                </c:pt>
                <c:pt idx="134">
                  <c:v>9.934749131609416</c:v>
                </c:pt>
                <c:pt idx="135">
                  <c:v>9.971408722500964</c:v>
                </c:pt>
                <c:pt idx="136">
                  <c:v>10.00806831339251</c:v>
                </c:pt>
                <c:pt idx="137">
                  <c:v>10.04472790428406</c:v>
                </c:pt>
                <c:pt idx="138">
                  <c:v>10.08138749517561</c:v>
                </c:pt>
                <c:pt idx="139">
                  <c:v>10.11804708606716</c:v>
                </c:pt>
                <c:pt idx="140">
                  <c:v>10.1547066769587</c:v>
                </c:pt>
                <c:pt idx="141">
                  <c:v>10.19136626785025</c:v>
                </c:pt>
                <c:pt idx="142">
                  <c:v>10.2280258587418</c:v>
                </c:pt>
                <c:pt idx="143">
                  <c:v>10.26468544963335</c:v>
                </c:pt>
                <c:pt idx="144">
                  <c:v>10.30134504052489</c:v>
                </c:pt>
                <c:pt idx="145">
                  <c:v>10.33800463141644</c:v>
                </c:pt>
                <c:pt idx="146">
                  <c:v>10.374664222308</c:v>
                </c:pt>
                <c:pt idx="147">
                  <c:v>10.41132381319954</c:v>
                </c:pt>
                <c:pt idx="148">
                  <c:v>10.44798340409108</c:v>
                </c:pt>
                <c:pt idx="149">
                  <c:v>10.48464299498263</c:v>
                </c:pt>
                <c:pt idx="150">
                  <c:v>10.52130258587418</c:v>
                </c:pt>
                <c:pt idx="151">
                  <c:v>10.55796217676573</c:v>
                </c:pt>
                <c:pt idx="152">
                  <c:v>10.59462176765727</c:v>
                </c:pt>
                <c:pt idx="153">
                  <c:v>10.63128135854882</c:v>
                </c:pt>
                <c:pt idx="154">
                  <c:v>10.66794094944037</c:v>
                </c:pt>
                <c:pt idx="155">
                  <c:v>10.70460054033192</c:v>
                </c:pt>
                <c:pt idx="156">
                  <c:v>10.74126013122346</c:v>
                </c:pt>
                <c:pt idx="157">
                  <c:v>10.77791972211501</c:v>
                </c:pt>
                <c:pt idx="158">
                  <c:v>10.81457931300656</c:v>
                </c:pt>
                <c:pt idx="159">
                  <c:v>10.85123890389811</c:v>
                </c:pt>
                <c:pt idx="160">
                  <c:v>10.88789849478966</c:v>
                </c:pt>
                <c:pt idx="161">
                  <c:v>10.9245580856812</c:v>
                </c:pt>
                <c:pt idx="162">
                  <c:v>10.96121767657275</c:v>
                </c:pt>
                <c:pt idx="163">
                  <c:v>10.9978772674643</c:v>
                </c:pt>
                <c:pt idx="164">
                  <c:v>11.03453685835585</c:v>
                </c:pt>
                <c:pt idx="165">
                  <c:v>11.0711964492474</c:v>
                </c:pt>
                <c:pt idx="166">
                  <c:v>11.10785604013894</c:v>
                </c:pt>
                <c:pt idx="167">
                  <c:v>11.14451563103049</c:v>
                </c:pt>
                <c:pt idx="168">
                  <c:v>11.18117522192204</c:v>
                </c:pt>
                <c:pt idx="169">
                  <c:v>11.2178348128136</c:v>
                </c:pt>
                <c:pt idx="170">
                  <c:v>11.25449440370513</c:v>
                </c:pt>
                <c:pt idx="171">
                  <c:v>11.29115399459668</c:v>
                </c:pt>
                <c:pt idx="172">
                  <c:v>11.32781358548823</c:v>
                </c:pt>
                <c:pt idx="173">
                  <c:v>11.36447317637977</c:v>
                </c:pt>
                <c:pt idx="174">
                  <c:v>11.40113276727132</c:v>
                </c:pt>
                <c:pt idx="175">
                  <c:v>11.43779235816287</c:v>
                </c:pt>
                <c:pt idx="176">
                  <c:v>11.47445194905442</c:v>
                </c:pt>
                <c:pt idx="177">
                  <c:v>11.51111153994597</c:v>
                </c:pt>
                <c:pt idx="178">
                  <c:v>11.54777113083751</c:v>
                </c:pt>
                <c:pt idx="179">
                  <c:v>11.58443072172906</c:v>
                </c:pt>
                <c:pt idx="180">
                  <c:v>11.62109031262061</c:v>
                </c:pt>
                <c:pt idx="181">
                  <c:v>11.65774990351216</c:v>
                </c:pt>
                <c:pt idx="182">
                  <c:v>11.6944094944037</c:v>
                </c:pt>
                <c:pt idx="183">
                  <c:v>11.73106908529525</c:v>
                </c:pt>
                <c:pt idx="184">
                  <c:v>11.7677286761868</c:v>
                </c:pt>
                <c:pt idx="185">
                  <c:v>11.80438826707835</c:v>
                </c:pt>
                <c:pt idx="186">
                  <c:v>11.8410478579699</c:v>
                </c:pt>
                <c:pt idx="187">
                  <c:v>11.87770744886144</c:v>
                </c:pt>
                <c:pt idx="188">
                  <c:v>11.914367039753</c:v>
                </c:pt>
                <c:pt idx="189">
                  <c:v>11.95102663064454</c:v>
                </c:pt>
                <c:pt idx="190">
                  <c:v>11.9876862215361</c:v>
                </c:pt>
                <c:pt idx="191">
                  <c:v>12.02434581242763</c:v>
                </c:pt>
                <c:pt idx="192">
                  <c:v>12.06100540331918</c:v>
                </c:pt>
                <c:pt idx="193">
                  <c:v>12.09766499421073</c:v>
                </c:pt>
                <c:pt idx="194">
                  <c:v>12.13432458510228</c:v>
                </c:pt>
                <c:pt idx="195">
                  <c:v>12.17098417599382</c:v>
                </c:pt>
                <c:pt idx="196">
                  <c:v>12.20764376688537</c:v>
                </c:pt>
                <c:pt idx="197">
                  <c:v>12.24430335777692</c:v>
                </c:pt>
                <c:pt idx="198">
                  <c:v>12.28096294866847</c:v>
                </c:pt>
                <c:pt idx="199">
                  <c:v>12.31762253956001</c:v>
                </c:pt>
                <c:pt idx="200">
                  <c:v>12.35428213045156</c:v>
                </c:pt>
                <c:pt idx="201">
                  <c:v>12.39094172134311</c:v>
                </c:pt>
                <c:pt idx="202">
                  <c:v>12.42760131223466</c:v>
                </c:pt>
                <c:pt idx="203">
                  <c:v>12.46426090312621</c:v>
                </c:pt>
                <c:pt idx="204">
                  <c:v>12.50092049401775</c:v>
                </c:pt>
                <c:pt idx="205">
                  <c:v>12.5375800849093</c:v>
                </c:pt>
                <c:pt idx="206">
                  <c:v>12.57423967580085</c:v>
                </c:pt>
                <c:pt idx="207">
                  <c:v>12.6108992666924</c:v>
                </c:pt>
                <c:pt idx="208">
                  <c:v>12.64755885758394</c:v>
                </c:pt>
                <c:pt idx="209">
                  <c:v>12.68421844847549</c:v>
                </c:pt>
                <c:pt idx="210">
                  <c:v>12.72087803936704</c:v>
                </c:pt>
                <c:pt idx="211">
                  <c:v>12.7575376302586</c:v>
                </c:pt>
                <c:pt idx="212">
                  <c:v>12.79419722115014</c:v>
                </c:pt>
                <c:pt idx="213">
                  <c:v>12.83085681204168</c:v>
                </c:pt>
                <c:pt idx="214">
                  <c:v>12.86751640293323</c:v>
                </c:pt>
                <c:pt idx="215">
                  <c:v>12.90417599382478</c:v>
                </c:pt>
                <c:pt idx="216">
                  <c:v>12.94083558471632</c:v>
                </c:pt>
                <c:pt idx="217">
                  <c:v>12.97749517560787</c:v>
                </c:pt>
                <c:pt idx="218">
                  <c:v>13.01415476649942</c:v>
                </c:pt>
                <c:pt idx="219">
                  <c:v>13.05081435739097</c:v>
                </c:pt>
                <c:pt idx="220">
                  <c:v>13.08747394828252</c:v>
                </c:pt>
                <c:pt idx="221">
                  <c:v>13.12413353917406</c:v>
                </c:pt>
                <c:pt idx="222">
                  <c:v>13.16079313006561</c:v>
                </c:pt>
                <c:pt idx="223">
                  <c:v>13.19745272095716</c:v>
                </c:pt>
                <c:pt idx="224">
                  <c:v>13.23411231184871</c:v>
                </c:pt>
                <c:pt idx="225">
                  <c:v>13.27077190274025</c:v>
                </c:pt>
                <c:pt idx="226">
                  <c:v>13.3074314936318</c:v>
                </c:pt>
                <c:pt idx="227">
                  <c:v>13.34409108452335</c:v>
                </c:pt>
                <c:pt idx="228">
                  <c:v>13.3807506754149</c:v>
                </c:pt>
                <c:pt idx="229">
                  <c:v>13.41741026630645</c:v>
                </c:pt>
                <c:pt idx="230">
                  <c:v>13.454069857198</c:v>
                </c:pt>
                <c:pt idx="231">
                  <c:v>13.49072944808954</c:v>
                </c:pt>
                <c:pt idx="232">
                  <c:v>13.5273890389811</c:v>
                </c:pt>
                <c:pt idx="233">
                  <c:v>13.56404862987264</c:v>
                </c:pt>
                <c:pt idx="234">
                  <c:v>13.60070822076418</c:v>
                </c:pt>
                <c:pt idx="235">
                  <c:v>13.63736781165573</c:v>
                </c:pt>
                <c:pt idx="236">
                  <c:v>13.67402740254728</c:v>
                </c:pt>
                <c:pt idx="237">
                  <c:v>13.71068699343883</c:v>
                </c:pt>
                <c:pt idx="238">
                  <c:v>13.74734658433037</c:v>
                </c:pt>
                <c:pt idx="239">
                  <c:v>13.78400617522192</c:v>
                </c:pt>
                <c:pt idx="240">
                  <c:v>13.82066576611347</c:v>
                </c:pt>
                <c:pt idx="241">
                  <c:v>13.85732535700502</c:v>
                </c:pt>
                <c:pt idx="242">
                  <c:v>13.89398494789656</c:v>
                </c:pt>
                <c:pt idx="243">
                  <c:v>13.93064453878811</c:v>
                </c:pt>
                <c:pt idx="244">
                  <c:v>13.96730412967966</c:v>
                </c:pt>
                <c:pt idx="245">
                  <c:v>14.00396372057121</c:v>
                </c:pt>
                <c:pt idx="246">
                  <c:v>14.04062331146275</c:v>
                </c:pt>
                <c:pt idx="247">
                  <c:v>14.0772829023543</c:v>
                </c:pt>
                <c:pt idx="248">
                  <c:v>14.11394249324585</c:v>
                </c:pt>
                <c:pt idx="249">
                  <c:v>14.1506020841374</c:v>
                </c:pt>
                <c:pt idx="250">
                  <c:v>14.18726167502895</c:v>
                </c:pt>
                <c:pt idx="251">
                  <c:v>14.22392126592049</c:v>
                </c:pt>
                <c:pt idx="252">
                  <c:v>14.26058085681204</c:v>
                </c:pt>
                <c:pt idx="253">
                  <c:v>14.29724044770359</c:v>
                </c:pt>
                <c:pt idx="254">
                  <c:v>14.33390003859514</c:v>
                </c:pt>
                <c:pt idx="255">
                  <c:v>14.37055962948668</c:v>
                </c:pt>
                <c:pt idx="256">
                  <c:v>14.40721922037823</c:v>
                </c:pt>
                <c:pt idx="257">
                  <c:v>14.44387881126978</c:v>
                </c:pt>
                <c:pt idx="258">
                  <c:v>14.48053840216133</c:v>
                </c:pt>
                <c:pt idx="259">
                  <c:v>14.51719799305287</c:v>
                </c:pt>
                <c:pt idx="260">
                  <c:v>14.55385758394442</c:v>
                </c:pt>
                <c:pt idx="261">
                  <c:v>14.59051717483597</c:v>
                </c:pt>
                <c:pt idx="262">
                  <c:v>14.62717676572752</c:v>
                </c:pt>
                <c:pt idx="263">
                  <c:v>14.66383635661906</c:v>
                </c:pt>
                <c:pt idx="264">
                  <c:v>14.70049594751061</c:v>
                </c:pt>
                <c:pt idx="265">
                  <c:v>14.73715553840216</c:v>
                </c:pt>
                <c:pt idx="266">
                  <c:v>14.77381512929371</c:v>
                </c:pt>
                <c:pt idx="267">
                  <c:v>14.81047472018526</c:v>
                </c:pt>
                <c:pt idx="268">
                  <c:v>14.8471343110768</c:v>
                </c:pt>
                <c:pt idx="269">
                  <c:v>14.88379390196835</c:v>
                </c:pt>
                <c:pt idx="270">
                  <c:v>14.9204534928599</c:v>
                </c:pt>
                <c:pt idx="271">
                  <c:v>14.95711308375145</c:v>
                </c:pt>
                <c:pt idx="272">
                  <c:v>14.993772674643</c:v>
                </c:pt>
                <c:pt idx="273">
                  <c:v>15.03043226553454</c:v>
                </c:pt>
                <c:pt idx="274">
                  <c:v>15.0670918564261</c:v>
                </c:pt>
                <c:pt idx="275">
                  <c:v>15.10375144731764</c:v>
                </c:pt>
                <c:pt idx="276">
                  <c:v>15.1404110382092</c:v>
                </c:pt>
                <c:pt idx="277">
                  <c:v>15.17707062910073</c:v>
                </c:pt>
                <c:pt idx="278">
                  <c:v>15.21373021999228</c:v>
                </c:pt>
                <c:pt idx="279">
                  <c:v>15.25038981088383</c:v>
                </c:pt>
                <c:pt idx="280">
                  <c:v>15.28704940177538</c:v>
                </c:pt>
                <c:pt idx="281">
                  <c:v>15.32370899266692</c:v>
                </c:pt>
                <c:pt idx="282">
                  <c:v>15.36036858355847</c:v>
                </c:pt>
                <c:pt idx="283">
                  <c:v>15.39702817445002</c:v>
                </c:pt>
                <c:pt idx="284">
                  <c:v>15.43368776534157</c:v>
                </c:pt>
                <c:pt idx="285">
                  <c:v>15.47034735623311</c:v>
                </c:pt>
                <c:pt idx="286">
                  <c:v>15.50700694712466</c:v>
                </c:pt>
                <c:pt idx="287">
                  <c:v>15.54366653801621</c:v>
                </c:pt>
                <c:pt idx="288">
                  <c:v>15.58032612890776</c:v>
                </c:pt>
                <c:pt idx="289">
                  <c:v>15.6169857197993</c:v>
                </c:pt>
                <c:pt idx="290">
                  <c:v>15.65364531069085</c:v>
                </c:pt>
                <c:pt idx="291">
                  <c:v>15.6903049015824</c:v>
                </c:pt>
                <c:pt idx="292">
                  <c:v>15.72696449247395</c:v>
                </c:pt>
                <c:pt idx="293">
                  <c:v>15.7636240833655</c:v>
                </c:pt>
                <c:pt idx="294">
                  <c:v>15.80028367425704</c:v>
                </c:pt>
                <c:pt idx="295">
                  <c:v>15.8369432651486</c:v>
                </c:pt>
                <c:pt idx="296">
                  <c:v>15.87360285604014</c:v>
                </c:pt>
                <c:pt idx="297">
                  <c:v>15.91026244693169</c:v>
                </c:pt>
                <c:pt idx="298">
                  <c:v>15.94692203782323</c:v>
                </c:pt>
                <c:pt idx="299">
                  <c:v>15.98358162871478</c:v>
                </c:pt>
                <c:pt idx="300">
                  <c:v>16.02024121960633</c:v>
                </c:pt>
                <c:pt idx="301">
                  <c:v>16.05690081049788</c:v>
                </c:pt>
                <c:pt idx="302">
                  <c:v>16.09356040138942</c:v>
                </c:pt>
                <c:pt idx="303">
                  <c:v>16.13021999228097</c:v>
                </c:pt>
                <c:pt idx="304">
                  <c:v>16.16687958317252</c:v>
                </c:pt>
                <c:pt idx="305">
                  <c:v>16.20353917406407</c:v>
                </c:pt>
                <c:pt idx="306">
                  <c:v>16.24019876495561</c:v>
                </c:pt>
                <c:pt idx="307">
                  <c:v>16.27685835584716</c:v>
                </c:pt>
                <c:pt idx="308">
                  <c:v>16.31351794673871</c:v>
                </c:pt>
                <c:pt idx="309">
                  <c:v>16.35017753763026</c:v>
                </c:pt>
                <c:pt idx="310">
                  <c:v>16.3868371285218</c:v>
                </c:pt>
                <c:pt idx="311">
                  <c:v>16.42349671941335</c:v>
                </c:pt>
                <c:pt idx="312">
                  <c:v>16.4601563103049</c:v>
                </c:pt>
                <c:pt idx="313">
                  <c:v>16.49681590119645</c:v>
                </c:pt>
                <c:pt idx="314">
                  <c:v>16.533475492088</c:v>
                </c:pt>
                <c:pt idx="315">
                  <c:v>16.57013508297954</c:v>
                </c:pt>
                <c:pt idx="316">
                  <c:v>16.60679467387109</c:v>
                </c:pt>
                <c:pt idx="317">
                  <c:v>16.64345426476264</c:v>
                </c:pt>
                <c:pt idx="318">
                  <c:v>16.68011385565419</c:v>
                </c:pt>
                <c:pt idx="319">
                  <c:v>16.71677344654573</c:v>
                </c:pt>
                <c:pt idx="320">
                  <c:v>16.75343303743728</c:v>
                </c:pt>
                <c:pt idx="321">
                  <c:v>16.79009262832882</c:v>
                </c:pt>
                <c:pt idx="322">
                  <c:v>16.82675221922038</c:v>
                </c:pt>
                <c:pt idx="323">
                  <c:v>16.86341181011192</c:v>
                </c:pt>
                <c:pt idx="324">
                  <c:v>16.90007140100347</c:v>
                </c:pt>
                <c:pt idx="325">
                  <c:v>16.93673099189502</c:v>
                </c:pt>
                <c:pt idx="326">
                  <c:v>16.97339058278657</c:v>
                </c:pt>
                <c:pt idx="327">
                  <c:v>17.01005017367812</c:v>
                </c:pt>
                <c:pt idx="328">
                  <c:v>17.04670976456966</c:v>
                </c:pt>
                <c:pt idx="329">
                  <c:v>17.08336935546118</c:v>
                </c:pt>
                <c:pt idx="330">
                  <c:v>17.12002894635276</c:v>
                </c:pt>
                <c:pt idx="331">
                  <c:v>17.15668853724431</c:v>
                </c:pt>
                <c:pt idx="332">
                  <c:v>17.19334812813585</c:v>
                </c:pt>
                <c:pt idx="333">
                  <c:v>17.2300077190274</c:v>
                </c:pt>
                <c:pt idx="334">
                  <c:v>17.26666730991895</c:v>
                </c:pt>
                <c:pt idx="335">
                  <c:v>17.3033269008105</c:v>
                </c:pt>
                <c:pt idx="336">
                  <c:v>17.33998649170205</c:v>
                </c:pt>
                <c:pt idx="337">
                  <c:v>17.37664608259358</c:v>
                </c:pt>
                <c:pt idx="338">
                  <c:v>17.41330567348514</c:v>
                </c:pt>
                <c:pt idx="339">
                  <c:v>17.4499652643767</c:v>
                </c:pt>
                <c:pt idx="340">
                  <c:v>17.48662485526818</c:v>
                </c:pt>
                <c:pt idx="341">
                  <c:v>17.52328444615978</c:v>
                </c:pt>
                <c:pt idx="342">
                  <c:v>17.55994403705133</c:v>
                </c:pt>
                <c:pt idx="343">
                  <c:v>17.59660362794288</c:v>
                </c:pt>
                <c:pt idx="344">
                  <c:v>17.63326321883442</c:v>
                </c:pt>
                <c:pt idx="345">
                  <c:v>17.66992280972588</c:v>
                </c:pt>
                <c:pt idx="346">
                  <c:v>17.70658240061752</c:v>
                </c:pt>
                <c:pt idx="347">
                  <c:v>17.74324199150907</c:v>
                </c:pt>
                <c:pt idx="348">
                  <c:v>17.77990158240062</c:v>
                </c:pt>
                <c:pt idx="349">
                  <c:v>17.81656117329216</c:v>
                </c:pt>
                <c:pt idx="350">
                  <c:v>17.85322076418371</c:v>
                </c:pt>
                <c:pt idx="351">
                  <c:v>17.88988035507526</c:v>
                </c:pt>
                <c:pt idx="352">
                  <c:v>17.92653994596657</c:v>
                </c:pt>
                <c:pt idx="353">
                  <c:v>17.96319953685832</c:v>
                </c:pt>
                <c:pt idx="354">
                  <c:v>17.9998591277499</c:v>
                </c:pt>
                <c:pt idx="355">
                  <c:v>18.03651871864145</c:v>
                </c:pt>
                <c:pt idx="356">
                  <c:v>18.073178309533</c:v>
                </c:pt>
                <c:pt idx="357">
                  <c:v>18.10983790042454</c:v>
                </c:pt>
                <c:pt idx="358">
                  <c:v>18.1464974913161</c:v>
                </c:pt>
                <c:pt idx="359">
                  <c:v>18.18315708220764</c:v>
                </c:pt>
                <c:pt idx="360">
                  <c:v>18.21981667309919</c:v>
                </c:pt>
                <c:pt idx="361">
                  <c:v>18.25647626399074</c:v>
                </c:pt>
                <c:pt idx="362">
                  <c:v>18.29313585488228</c:v>
                </c:pt>
                <c:pt idx="363">
                  <c:v>18.32979544577383</c:v>
                </c:pt>
                <c:pt idx="364">
                  <c:v>18.36645503666538</c:v>
                </c:pt>
                <c:pt idx="365">
                  <c:v>18.40311462755693</c:v>
                </c:pt>
                <c:pt idx="366">
                  <c:v>18.43977421844847</c:v>
                </c:pt>
                <c:pt idx="367">
                  <c:v>18.47643380934002</c:v>
                </c:pt>
                <c:pt idx="368">
                  <c:v>18.51309340023157</c:v>
                </c:pt>
                <c:pt idx="369">
                  <c:v>18.54975299112298</c:v>
                </c:pt>
                <c:pt idx="370">
                  <c:v>18.58641258201467</c:v>
                </c:pt>
                <c:pt idx="371">
                  <c:v>18.62307217290621</c:v>
                </c:pt>
                <c:pt idx="372">
                  <c:v>18.65973176379776</c:v>
                </c:pt>
                <c:pt idx="373">
                  <c:v>18.69639135468931</c:v>
                </c:pt>
                <c:pt idx="374">
                  <c:v>18.73305094558086</c:v>
                </c:pt>
                <c:pt idx="375">
                  <c:v>18.7697105364724</c:v>
                </c:pt>
                <c:pt idx="376">
                  <c:v>18.80637012736395</c:v>
                </c:pt>
                <c:pt idx="377">
                  <c:v>18.8430297182555</c:v>
                </c:pt>
                <c:pt idx="378">
                  <c:v>18.87968930914705</c:v>
                </c:pt>
                <c:pt idx="379">
                  <c:v>18.9163489000386</c:v>
                </c:pt>
                <c:pt idx="380">
                  <c:v>18.95300849093014</c:v>
                </c:pt>
                <c:pt idx="381">
                  <c:v>18.98966808182168</c:v>
                </c:pt>
                <c:pt idx="382">
                  <c:v>19.02632767271322</c:v>
                </c:pt>
                <c:pt idx="383">
                  <c:v>19.06298726360479</c:v>
                </c:pt>
                <c:pt idx="384">
                  <c:v>19.09964685449632</c:v>
                </c:pt>
                <c:pt idx="385">
                  <c:v>19.13630644538788</c:v>
                </c:pt>
                <c:pt idx="386">
                  <c:v>19.17296603627943</c:v>
                </c:pt>
                <c:pt idx="387">
                  <c:v>19.20962562717098</c:v>
                </c:pt>
                <c:pt idx="388">
                  <c:v>19.24628521806252</c:v>
                </c:pt>
                <c:pt idx="389">
                  <c:v>19.28294480895407</c:v>
                </c:pt>
                <c:pt idx="390">
                  <c:v>19.31960439984562</c:v>
                </c:pt>
                <c:pt idx="391">
                  <c:v>19.35626399073717</c:v>
                </c:pt>
                <c:pt idx="392">
                  <c:v>19.39292358162871</c:v>
                </c:pt>
                <c:pt idx="393">
                  <c:v>19.42958317252018</c:v>
                </c:pt>
                <c:pt idx="394">
                  <c:v>19.46624276341181</c:v>
                </c:pt>
                <c:pt idx="395">
                  <c:v>19.50290235430336</c:v>
                </c:pt>
                <c:pt idx="396">
                  <c:v>19.5395619451949</c:v>
                </c:pt>
                <c:pt idx="397">
                  <c:v>19.57622153608645</c:v>
                </c:pt>
                <c:pt idx="398">
                  <c:v>19.612881126978</c:v>
                </c:pt>
                <c:pt idx="399">
                  <c:v>19.64954071786955</c:v>
                </c:pt>
                <c:pt idx="400">
                  <c:v>19.68620030876108</c:v>
                </c:pt>
                <c:pt idx="401">
                  <c:v>19.72285989965264</c:v>
                </c:pt>
                <c:pt idx="402">
                  <c:v>19.75951949054419</c:v>
                </c:pt>
                <c:pt idx="403">
                  <c:v>19.79617908143572</c:v>
                </c:pt>
                <c:pt idx="404">
                  <c:v>19.83283867232728</c:v>
                </c:pt>
                <c:pt idx="405">
                  <c:v>19.86949826321883</c:v>
                </c:pt>
                <c:pt idx="406">
                  <c:v>19.90615785411038</c:v>
                </c:pt>
                <c:pt idx="407">
                  <c:v>19.94281744500192</c:v>
                </c:pt>
                <c:pt idx="408">
                  <c:v>19.97947703589348</c:v>
                </c:pt>
                <c:pt idx="409">
                  <c:v>20.01613662678502</c:v>
                </c:pt>
                <c:pt idx="410">
                  <c:v>20.05279621767657</c:v>
                </c:pt>
                <c:pt idx="411">
                  <c:v>20.08945580856812</c:v>
                </c:pt>
                <c:pt idx="412">
                  <c:v>20.12611539945967</c:v>
                </c:pt>
                <c:pt idx="413">
                  <c:v>20.16277499035121</c:v>
                </c:pt>
                <c:pt idx="414">
                  <c:v>20.19943458124276</c:v>
                </c:pt>
                <c:pt idx="415">
                  <c:v>20.23609417213431</c:v>
                </c:pt>
                <c:pt idx="416">
                  <c:v>20.27275376302586</c:v>
                </c:pt>
                <c:pt idx="417">
                  <c:v>20.30941335391741</c:v>
                </c:pt>
                <c:pt idx="418">
                  <c:v>20.34607294480895</c:v>
                </c:pt>
                <c:pt idx="419">
                  <c:v>20.38273253570026</c:v>
                </c:pt>
                <c:pt idx="420">
                  <c:v>20.41939212659205</c:v>
                </c:pt>
                <c:pt idx="421">
                  <c:v>20.4560517174836</c:v>
                </c:pt>
                <c:pt idx="422">
                  <c:v>20.49271130837498</c:v>
                </c:pt>
                <c:pt idx="423">
                  <c:v>20.52937089926669</c:v>
                </c:pt>
                <c:pt idx="424">
                  <c:v>20.56603049015824</c:v>
                </c:pt>
                <c:pt idx="425">
                  <c:v>20.60269008104979</c:v>
                </c:pt>
                <c:pt idx="426">
                  <c:v>20.63934967194128</c:v>
                </c:pt>
                <c:pt idx="427">
                  <c:v>20.67600926283288</c:v>
                </c:pt>
                <c:pt idx="428">
                  <c:v>20.71266885372443</c:v>
                </c:pt>
                <c:pt idx="429">
                  <c:v>20.74932844461598</c:v>
                </c:pt>
                <c:pt idx="430">
                  <c:v>20.78598803550753</c:v>
                </c:pt>
                <c:pt idx="431">
                  <c:v>20.82264762639907</c:v>
                </c:pt>
                <c:pt idx="432">
                  <c:v>20.85930721729062</c:v>
                </c:pt>
                <c:pt idx="433">
                  <c:v>20.89596680818217</c:v>
                </c:pt>
                <c:pt idx="434">
                  <c:v>20.93262639907372</c:v>
                </c:pt>
                <c:pt idx="435">
                  <c:v>20.96928598996518</c:v>
                </c:pt>
                <c:pt idx="436">
                  <c:v>21.00594558085681</c:v>
                </c:pt>
                <c:pt idx="437">
                  <c:v>21.04260517174836</c:v>
                </c:pt>
                <c:pt idx="438">
                  <c:v>21.07926476263991</c:v>
                </c:pt>
                <c:pt idx="439">
                  <c:v>21.11592435353145</c:v>
                </c:pt>
                <c:pt idx="440">
                  <c:v>21.152583944423</c:v>
                </c:pt>
                <c:pt idx="441">
                  <c:v>21.18924353531455</c:v>
                </c:pt>
                <c:pt idx="442">
                  <c:v>21.2259031262061</c:v>
                </c:pt>
                <c:pt idx="443">
                  <c:v>21.26256271709764</c:v>
                </c:pt>
                <c:pt idx="444">
                  <c:v>21.29922230798918</c:v>
                </c:pt>
                <c:pt idx="445">
                  <c:v>21.33588189888074</c:v>
                </c:pt>
                <c:pt idx="446">
                  <c:v>21.37254148977228</c:v>
                </c:pt>
                <c:pt idx="447">
                  <c:v>21.40920108066382</c:v>
                </c:pt>
                <c:pt idx="448">
                  <c:v>21.44586067155538</c:v>
                </c:pt>
                <c:pt idx="449">
                  <c:v>21.48252026244688</c:v>
                </c:pt>
                <c:pt idx="450">
                  <c:v>21.51917985333848</c:v>
                </c:pt>
                <c:pt idx="451">
                  <c:v>21.55583944423003</c:v>
                </c:pt>
                <c:pt idx="452">
                  <c:v>21.59249903512133</c:v>
                </c:pt>
                <c:pt idx="453">
                  <c:v>21.62915862601312</c:v>
                </c:pt>
                <c:pt idx="454">
                  <c:v>21.66581821690467</c:v>
                </c:pt>
                <c:pt idx="455">
                  <c:v>21.70247780779622</c:v>
                </c:pt>
                <c:pt idx="456">
                  <c:v>21.73913739868776</c:v>
                </c:pt>
                <c:pt idx="457">
                  <c:v>21.77579698957907</c:v>
                </c:pt>
                <c:pt idx="458">
                  <c:v>21.81245658047086</c:v>
                </c:pt>
                <c:pt idx="459">
                  <c:v>21.84911617136241</c:v>
                </c:pt>
                <c:pt idx="460">
                  <c:v>21.88577576225396</c:v>
                </c:pt>
                <c:pt idx="461">
                  <c:v>21.9224353531455</c:v>
                </c:pt>
                <c:pt idx="462">
                  <c:v>21.95909494403705</c:v>
                </c:pt>
                <c:pt idx="463">
                  <c:v>21.99575453492858</c:v>
                </c:pt>
                <c:pt idx="464">
                  <c:v>22.03241412582015</c:v>
                </c:pt>
                <c:pt idx="465">
                  <c:v>22.06907371671169</c:v>
                </c:pt>
                <c:pt idx="466">
                  <c:v>22.10573330760322</c:v>
                </c:pt>
                <c:pt idx="467">
                  <c:v>22.14239289849479</c:v>
                </c:pt>
                <c:pt idx="468">
                  <c:v>22.17905248938634</c:v>
                </c:pt>
                <c:pt idx="469">
                  <c:v>22.21571208027778</c:v>
                </c:pt>
                <c:pt idx="470">
                  <c:v>22.25237167116942</c:v>
                </c:pt>
                <c:pt idx="471">
                  <c:v>22.28903126206098</c:v>
                </c:pt>
                <c:pt idx="472">
                  <c:v>22.32569085295253</c:v>
                </c:pt>
                <c:pt idx="473">
                  <c:v>22.36235044384408</c:v>
                </c:pt>
                <c:pt idx="474">
                  <c:v>22.39901003473562</c:v>
                </c:pt>
                <c:pt idx="475">
                  <c:v>22.43566962562717</c:v>
                </c:pt>
                <c:pt idx="476">
                  <c:v>22.47232921651872</c:v>
                </c:pt>
                <c:pt idx="477">
                  <c:v>22.50898880741027</c:v>
                </c:pt>
                <c:pt idx="478">
                  <c:v>22.54564839830178</c:v>
                </c:pt>
                <c:pt idx="479">
                  <c:v>22.58230798919318</c:v>
                </c:pt>
                <c:pt idx="480">
                  <c:v>22.61896758008491</c:v>
                </c:pt>
                <c:pt idx="481">
                  <c:v>22.65562717097646</c:v>
                </c:pt>
                <c:pt idx="482">
                  <c:v>22.692286761868</c:v>
                </c:pt>
                <c:pt idx="483">
                  <c:v>22.72894635275955</c:v>
                </c:pt>
                <c:pt idx="484">
                  <c:v>22.7656059436511</c:v>
                </c:pt>
                <c:pt idx="485">
                  <c:v>22.80226553454264</c:v>
                </c:pt>
                <c:pt idx="486">
                  <c:v>22.8389251254342</c:v>
                </c:pt>
                <c:pt idx="487">
                  <c:v>22.87558471632574</c:v>
                </c:pt>
                <c:pt idx="488">
                  <c:v>22.91224430721729</c:v>
                </c:pt>
                <c:pt idx="489">
                  <c:v>22.94890389810882</c:v>
                </c:pt>
                <c:pt idx="490">
                  <c:v>22.98556348900038</c:v>
                </c:pt>
                <c:pt idx="491">
                  <c:v>23.02222307989192</c:v>
                </c:pt>
                <c:pt idx="492">
                  <c:v>23.05888267078348</c:v>
                </c:pt>
                <c:pt idx="493">
                  <c:v>23.09554226167498</c:v>
                </c:pt>
                <c:pt idx="494">
                  <c:v>23.13220185256657</c:v>
                </c:pt>
                <c:pt idx="495">
                  <c:v>23.16886144345812</c:v>
                </c:pt>
                <c:pt idx="496">
                  <c:v>23.20552103434967</c:v>
                </c:pt>
                <c:pt idx="497">
                  <c:v>23.24218062524122</c:v>
                </c:pt>
                <c:pt idx="498">
                  <c:v>23.27884021613277</c:v>
                </c:pt>
                <c:pt idx="499">
                  <c:v>23.31549980702431</c:v>
                </c:pt>
                <c:pt idx="500">
                  <c:v>23.35215939791586</c:v>
                </c:pt>
                <c:pt idx="501">
                  <c:v>23.38881898880741</c:v>
                </c:pt>
                <c:pt idx="502">
                  <c:v>23.42547857969896</c:v>
                </c:pt>
                <c:pt idx="503">
                  <c:v>23.4621381705905</c:v>
                </c:pt>
                <c:pt idx="504">
                  <c:v>23.49879776148205</c:v>
                </c:pt>
                <c:pt idx="505">
                  <c:v>23.5354573523736</c:v>
                </c:pt>
                <c:pt idx="506">
                  <c:v>23.57211694326512</c:v>
                </c:pt>
                <c:pt idx="507">
                  <c:v>23.6087765341567</c:v>
                </c:pt>
                <c:pt idx="508">
                  <c:v>23.64543612504824</c:v>
                </c:pt>
                <c:pt idx="509">
                  <c:v>23.68209571593979</c:v>
                </c:pt>
                <c:pt idx="510">
                  <c:v>23.71875530683134</c:v>
                </c:pt>
                <c:pt idx="511">
                  <c:v>23.75541489772288</c:v>
                </c:pt>
                <c:pt idx="512">
                  <c:v>23.79207448861443</c:v>
                </c:pt>
                <c:pt idx="513">
                  <c:v>23.82873407950578</c:v>
                </c:pt>
                <c:pt idx="514">
                  <c:v>23.86539367039752</c:v>
                </c:pt>
                <c:pt idx="515">
                  <c:v>23.90205326128908</c:v>
                </c:pt>
                <c:pt idx="516">
                  <c:v>23.93871285218058</c:v>
                </c:pt>
                <c:pt idx="517">
                  <c:v>23.97537244307217</c:v>
                </c:pt>
                <c:pt idx="518">
                  <c:v>24.01203203396348</c:v>
                </c:pt>
                <c:pt idx="519">
                  <c:v>24.04869162485527</c:v>
                </c:pt>
                <c:pt idx="520">
                  <c:v>24.08535121574682</c:v>
                </c:pt>
                <c:pt idx="521">
                  <c:v>24.12201080663836</c:v>
                </c:pt>
                <c:pt idx="522">
                  <c:v>24.15867039752991</c:v>
                </c:pt>
                <c:pt idx="523">
                  <c:v>24.19532998842146</c:v>
                </c:pt>
                <c:pt idx="524">
                  <c:v>24.23198957931301</c:v>
                </c:pt>
                <c:pt idx="525">
                  <c:v>24.26864917020452</c:v>
                </c:pt>
                <c:pt idx="526">
                  <c:v>24.3053087610961</c:v>
                </c:pt>
                <c:pt idx="527">
                  <c:v>24.34196835198765</c:v>
                </c:pt>
                <c:pt idx="528">
                  <c:v>24.37862794287918</c:v>
                </c:pt>
                <c:pt idx="529">
                  <c:v>24.41528753377072</c:v>
                </c:pt>
                <c:pt idx="530">
                  <c:v>24.45194712466229</c:v>
                </c:pt>
                <c:pt idx="531">
                  <c:v>24.48860671555378</c:v>
                </c:pt>
                <c:pt idx="532">
                  <c:v>24.52526630644538</c:v>
                </c:pt>
                <c:pt idx="533">
                  <c:v>24.56192589733693</c:v>
                </c:pt>
                <c:pt idx="534">
                  <c:v>24.59858548822848</c:v>
                </c:pt>
                <c:pt idx="535">
                  <c:v>24.63524507912003</c:v>
                </c:pt>
                <c:pt idx="536">
                  <c:v>24.67190467001158</c:v>
                </c:pt>
                <c:pt idx="537">
                  <c:v>24.70856426090312</c:v>
                </c:pt>
                <c:pt idx="538">
                  <c:v>24.74522385179467</c:v>
                </c:pt>
                <c:pt idx="539">
                  <c:v>24.78188344268622</c:v>
                </c:pt>
                <c:pt idx="540">
                  <c:v>24.81854303357768</c:v>
                </c:pt>
                <c:pt idx="541">
                  <c:v>24.85520262446932</c:v>
                </c:pt>
                <c:pt idx="542">
                  <c:v>24.89186221536086</c:v>
                </c:pt>
                <c:pt idx="543">
                  <c:v>24.92852180625241</c:v>
                </c:pt>
                <c:pt idx="544">
                  <c:v>24.96518139714392</c:v>
                </c:pt>
                <c:pt idx="545">
                  <c:v>25.00184098803551</c:v>
                </c:pt>
              </c:numCache>
            </c:numRef>
          </c:xVal>
          <c:yVal>
            <c:numRef>
              <c:f>Feuil1!$C$2:$C$547</c:f>
              <c:numCache>
                <c:formatCode>General</c:formatCode>
                <c:ptCount val="546"/>
                <c:pt idx="0">
                  <c:v>0.0</c:v>
                </c:pt>
                <c:pt idx="1">
                  <c:v>0.0</c:v>
                </c:pt>
                <c:pt idx="2">
                  <c:v>0.0</c:v>
                </c:pt>
                <c:pt idx="3">
                  <c:v>0.0</c:v>
                </c:pt>
                <c:pt idx="4">
                  <c:v>0.0</c:v>
                </c:pt>
                <c:pt idx="5">
                  <c:v>0.0</c:v>
                </c:pt>
                <c:pt idx="6">
                  <c:v>0.0</c:v>
                </c:pt>
                <c:pt idx="7">
                  <c:v>5.0</c:v>
                </c:pt>
                <c:pt idx="8">
                  <c:v>9.0</c:v>
                </c:pt>
                <c:pt idx="9">
                  <c:v>15.0</c:v>
                </c:pt>
                <c:pt idx="10">
                  <c:v>44.0</c:v>
                </c:pt>
                <c:pt idx="11">
                  <c:v>43.0</c:v>
                </c:pt>
                <c:pt idx="12">
                  <c:v>44.0</c:v>
                </c:pt>
                <c:pt idx="13">
                  <c:v>41.0</c:v>
                </c:pt>
                <c:pt idx="14">
                  <c:v>40.0</c:v>
                </c:pt>
                <c:pt idx="15">
                  <c:v>54.0</c:v>
                </c:pt>
                <c:pt idx="16">
                  <c:v>74.0</c:v>
                </c:pt>
                <c:pt idx="17">
                  <c:v>72.0</c:v>
                </c:pt>
                <c:pt idx="18">
                  <c:v>65.0</c:v>
                </c:pt>
                <c:pt idx="19">
                  <c:v>54.0</c:v>
                </c:pt>
                <c:pt idx="20">
                  <c:v>51.0</c:v>
                </c:pt>
                <c:pt idx="21">
                  <c:v>53.0</c:v>
                </c:pt>
                <c:pt idx="22">
                  <c:v>52.0</c:v>
                </c:pt>
                <c:pt idx="23">
                  <c:v>40.0</c:v>
                </c:pt>
                <c:pt idx="24">
                  <c:v>56.0</c:v>
                </c:pt>
                <c:pt idx="25">
                  <c:v>51.0</c:v>
                </c:pt>
                <c:pt idx="26">
                  <c:v>59.0</c:v>
                </c:pt>
                <c:pt idx="27">
                  <c:v>60.0</c:v>
                </c:pt>
                <c:pt idx="28">
                  <c:v>59.0</c:v>
                </c:pt>
                <c:pt idx="29">
                  <c:v>57.0</c:v>
                </c:pt>
                <c:pt idx="30">
                  <c:v>50.0</c:v>
                </c:pt>
                <c:pt idx="31">
                  <c:v>48.0</c:v>
                </c:pt>
                <c:pt idx="32">
                  <c:v>55.0</c:v>
                </c:pt>
                <c:pt idx="33">
                  <c:v>48.0</c:v>
                </c:pt>
                <c:pt idx="34">
                  <c:v>54.0</c:v>
                </c:pt>
                <c:pt idx="35">
                  <c:v>52.0</c:v>
                </c:pt>
                <c:pt idx="36">
                  <c:v>48.0</c:v>
                </c:pt>
                <c:pt idx="37">
                  <c:v>41.0</c:v>
                </c:pt>
                <c:pt idx="38">
                  <c:v>53.0</c:v>
                </c:pt>
                <c:pt idx="39">
                  <c:v>55.0</c:v>
                </c:pt>
                <c:pt idx="40">
                  <c:v>51.0</c:v>
                </c:pt>
                <c:pt idx="41">
                  <c:v>45.0</c:v>
                </c:pt>
                <c:pt idx="42">
                  <c:v>43.0</c:v>
                </c:pt>
                <c:pt idx="43">
                  <c:v>50.0</c:v>
                </c:pt>
                <c:pt idx="44">
                  <c:v>52.0</c:v>
                </c:pt>
                <c:pt idx="45">
                  <c:v>45.0</c:v>
                </c:pt>
                <c:pt idx="46">
                  <c:v>40.0</c:v>
                </c:pt>
                <c:pt idx="47">
                  <c:v>43.0</c:v>
                </c:pt>
                <c:pt idx="48">
                  <c:v>48.0</c:v>
                </c:pt>
                <c:pt idx="49">
                  <c:v>45.0</c:v>
                </c:pt>
                <c:pt idx="50">
                  <c:v>40.0</c:v>
                </c:pt>
                <c:pt idx="51">
                  <c:v>43.0</c:v>
                </c:pt>
                <c:pt idx="52">
                  <c:v>39.0</c:v>
                </c:pt>
                <c:pt idx="53">
                  <c:v>42.0</c:v>
                </c:pt>
                <c:pt idx="54">
                  <c:v>45.0</c:v>
                </c:pt>
                <c:pt idx="55">
                  <c:v>48.0</c:v>
                </c:pt>
                <c:pt idx="56">
                  <c:v>51.0</c:v>
                </c:pt>
                <c:pt idx="57">
                  <c:v>61.0</c:v>
                </c:pt>
                <c:pt idx="58">
                  <c:v>83.0</c:v>
                </c:pt>
                <c:pt idx="59">
                  <c:v>97.0</c:v>
                </c:pt>
                <c:pt idx="60">
                  <c:v>128.0</c:v>
                </c:pt>
                <c:pt idx="61">
                  <c:v>138.0</c:v>
                </c:pt>
                <c:pt idx="62">
                  <c:v>143.0</c:v>
                </c:pt>
                <c:pt idx="63">
                  <c:v>168.0</c:v>
                </c:pt>
                <c:pt idx="64">
                  <c:v>201.0</c:v>
                </c:pt>
                <c:pt idx="65">
                  <c:v>257.0</c:v>
                </c:pt>
                <c:pt idx="66">
                  <c:v>321.0</c:v>
                </c:pt>
                <c:pt idx="67">
                  <c:v>385.0</c:v>
                </c:pt>
                <c:pt idx="68">
                  <c:v>421.0</c:v>
                </c:pt>
                <c:pt idx="69">
                  <c:v>489.0</c:v>
                </c:pt>
                <c:pt idx="70">
                  <c:v>678.0</c:v>
                </c:pt>
                <c:pt idx="71">
                  <c:v>689.0</c:v>
                </c:pt>
                <c:pt idx="72">
                  <c:v>756.0</c:v>
                </c:pt>
                <c:pt idx="73">
                  <c:v>836.0</c:v>
                </c:pt>
                <c:pt idx="74">
                  <c:v>921.0</c:v>
                </c:pt>
                <c:pt idx="75">
                  <c:v>1145.0</c:v>
                </c:pt>
                <c:pt idx="76">
                  <c:v>1258.0</c:v>
                </c:pt>
                <c:pt idx="77">
                  <c:v>1658.0</c:v>
                </c:pt>
                <c:pt idx="78">
                  <c:v>1568.0</c:v>
                </c:pt>
                <c:pt idx="79">
                  <c:v>1524.0</c:v>
                </c:pt>
                <c:pt idx="80">
                  <c:v>1542.0</c:v>
                </c:pt>
                <c:pt idx="81">
                  <c:v>1458.0</c:v>
                </c:pt>
                <c:pt idx="82">
                  <c:v>1498.0</c:v>
                </c:pt>
                <c:pt idx="83">
                  <c:v>1564.0</c:v>
                </c:pt>
                <c:pt idx="84">
                  <c:v>1498.0</c:v>
                </c:pt>
                <c:pt idx="85">
                  <c:v>1398.0</c:v>
                </c:pt>
                <c:pt idx="86">
                  <c:v>1254.0</c:v>
                </c:pt>
                <c:pt idx="87">
                  <c:v>1124.0</c:v>
                </c:pt>
                <c:pt idx="88">
                  <c:v>835.0</c:v>
                </c:pt>
                <c:pt idx="89">
                  <c:v>685.0</c:v>
                </c:pt>
                <c:pt idx="90">
                  <c:v>568.0</c:v>
                </c:pt>
                <c:pt idx="91">
                  <c:v>501.0</c:v>
                </c:pt>
                <c:pt idx="92">
                  <c:v>458.0</c:v>
                </c:pt>
                <c:pt idx="93">
                  <c:v>403.0</c:v>
                </c:pt>
                <c:pt idx="94">
                  <c:v>399.0</c:v>
                </c:pt>
                <c:pt idx="95">
                  <c:v>385.0</c:v>
                </c:pt>
                <c:pt idx="96">
                  <c:v>395.0</c:v>
                </c:pt>
                <c:pt idx="97">
                  <c:v>375.0</c:v>
                </c:pt>
                <c:pt idx="98">
                  <c:v>385.0</c:v>
                </c:pt>
                <c:pt idx="99">
                  <c:v>398.0</c:v>
                </c:pt>
                <c:pt idx="100">
                  <c:v>458.0</c:v>
                </c:pt>
                <c:pt idx="101">
                  <c:v>452.0</c:v>
                </c:pt>
                <c:pt idx="102">
                  <c:v>401.0</c:v>
                </c:pt>
                <c:pt idx="103">
                  <c:v>375.0</c:v>
                </c:pt>
                <c:pt idx="104">
                  <c:v>352.0</c:v>
                </c:pt>
                <c:pt idx="105">
                  <c:v>321.0</c:v>
                </c:pt>
                <c:pt idx="106">
                  <c:v>298.0</c:v>
                </c:pt>
                <c:pt idx="107">
                  <c:v>251.0</c:v>
                </c:pt>
                <c:pt idx="108">
                  <c:v>234.0</c:v>
                </c:pt>
                <c:pt idx="109">
                  <c:v>227.0</c:v>
                </c:pt>
                <c:pt idx="110">
                  <c:v>209.0</c:v>
                </c:pt>
                <c:pt idx="111">
                  <c:v>215.0</c:v>
                </c:pt>
                <c:pt idx="112">
                  <c:v>203.0</c:v>
                </c:pt>
                <c:pt idx="113">
                  <c:v>198.0</c:v>
                </c:pt>
                <c:pt idx="114">
                  <c:v>206.0</c:v>
                </c:pt>
                <c:pt idx="115">
                  <c:v>185.0</c:v>
                </c:pt>
                <c:pt idx="116">
                  <c:v>101.0</c:v>
                </c:pt>
                <c:pt idx="117">
                  <c:v>85.0</c:v>
                </c:pt>
                <c:pt idx="118">
                  <c:v>126.0</c:v>
                </c:pt>
                <c:pt idx="119">
                  <c:v>156.0</c:v>
                </c:pt>
                <c:pt idx="120">
                  <c:v>170.0</c:v>
                </c:pt>
                <c:pt idx="121">
                  <c:v>198.0</c:v>
                </c:pt>
                <c:pt idx="122">
                  <c:v>201.0</c:v>
                </c:pt>
                <c:pt idx="123">
                  <c:v>256.0</c:v>
                </c:pt>
                <c:pt idx="124">
                  <c:v>301.0</c:v>
                </c:pt>
                <c:pt idx="125">
                  <c:v>568.0</c:v>
                </c:pt>
                <c:pt idx="126">
                  <c:v>652.0</c:v>
                </c:pt>
                <c:pt idx="127">
                  <c:v>601.0</c:v>
                </c:pt>
                <c:pt idx="128">
                  <c:v>523.0</c:v>
                </c:pt>
                <c:pt idx="129">
                  <c:v>489.0</c:v>
                </c:pt>
                <c:pt idx="130">
                  <c:v>523.0</c:v>
                </c:pt>
                <c:pt idx="131">
                  <c:v>589.0</c:v>
                </c:pt>
                <c:pt idx="132">
                  <c:v>598.0</c:v>
                </c:pt>
                <c:pt idx="133">
                  <c:v>698.0</c:v>
                </c:pt>
                <c:pt idx="134">
                  <c:v>702.0</c:v>
                </c:pt>
                <c:pt idx="135">
                  <c:v>710.0</c:v>
                </c:pt>
                <c:pt idx="136">
                  <c:v>745.0</c:v>
                </c:pt>
                <c:pt idx="137">
                  <c:v>654.0</c:v>
                </c:pt>
                <c:pt idx="138">
                  <c:v>598.0</c:v>
                </c:pt>
                <c:pt idx="139">
                  <c:v>554.0</c:v>
                </c:pt>
                <c:pt idx="140">
                  <c:v>515.0</c:v>
                </c:pt>
                <c:pt idx="141">
                  <c:v>524.0</c:v>
                </c:pt>
                <c:pt idx="142">
                  <c:v>435.0</c:v>
                </c:pt>
                <c:pt idx="143">
                  <c:v>401.0</c:v>
                </c:pt>
                <c:pt idx="144">
                  <c:v>352.0</c:v>
                </c:pt>
                <c:pt idx="145">
                  <c:v>258.0</c:v>
                </c:pt>
                <c:pt idx="146">
                  <c:v>498.0</c:v>
                </c:pt>
                <c:pt idx="147">
                  <c:v>502.0</c:v>
                </c:pt>
                <c:pt idx="148">
                  <c:v>423.0</c:v>
                </c:pt>
                <c:pt idx="149">
                  <c:v>354.0</c:v>
                </c:pt>
                <c:pt idx="150">
                  <c:v>254.0</c:v>
                </c:pt>
                <c:pt idx="151">
                  <c:v>195.0</c:v>
                </c:pt>
                <c:pt idx="152">
                  <c:v>145.0</c:v>
                </c:pt>
                <c:pt idx="153">
                  <c:v>115.0</c:v>
                </c:pt>
                <c:pt idx="154">
                  <c:v>121.0</c:v>
                </c:pt>
                <c:pt idx="155">
                  <c:v>123.0</c:v>
                </c:pt>
                <c:pt idx="156">
                  <c:v>154.0</c:v>
                </c:pt>
                <c:pt idx="157">
                  <c:v>123.0</c:v>
                </c:pt>
                <c:pt idx="158">
                  <c:v>132.0</c:v>
                </c:pt>
                <c:pt idx="159">
                  <c:v>115.0</c:v>
                </c:pt>
                <c:pt idx="160">
                  <c:v>117.0</c:v>
                </c:pt>
                <c:pt idx="161">
                  <c:v>132.0</c:v>
                </c:pt>
                <c:pt idx="162">
                  <c:v>115.0</c:v>
                </c:pt>
                <c:pt idx="163">
                  <c:v>127.0</c:v>
                </c:pt>
                <c:pt idx="164">
                  <c:v>105.0</c:v>
                </c:pt>
                <c:pt idx="165">
                  <c:v>132.0</c:v>
                </c:pt>
                <c:pt idx="166">
                  <c:v>156.0</c:v>
                </c:pt>
                <c:pt idx="167">
                  <c:v>123.0</c:v>
                </c:pt>
                <c:pt idx="168">
                  <c:v>95.0</c:v>
                </c:pt>
                <c:pt idx="169">
                  <c:v>123.0</c:v>
                </c:pt>
                <c:pt idx="170">
                  <c:v>85.0</c:v>
                </c:pt>
                <c:pt idx="171">
                  <c:v>56.0</c:v>
                </c:pt>
                <c:pt idx="172">
                  <c:v>68.0</c:v>
                </c:pt>
                <c:pt idx="173">
                  <c:v>85.0</c:v>
                </c:pt>
                <c:pt idx="174">
                  <c:v>112.0</c:v>
                </c:pt>
                <c:pt idx="175">
                  <c:v>156.0</c:v>
                </c:pt>
                <c:pt idx="176">
                  <c:v>123.0</c:v>
                </c:pt>
                <c:pt idx="177">
                  <c:v>105.0</c:v>
                </c:pt>
                <c:pt idx="178">
                  <c:v>89.0</c:v>
                </c:pt>
                <c:pt idx="179">
                  <c:v>105.0</c:v>
                </c:pt>
                <c:pt idx="180">
                  <c:v>106.0</c:v>
                </c:pt>
                <c:pt idx="181">
                  <c:v>95.0</c:v>
                </c:pt>
                <c:pt idx="182">
                  <c:v>89.0</c:v>
                </c:pt>
                <c:pt idx="183">
                  <c:v>98.0</c:v>
                </c:pt>
                <c:pt idx="184">
                  <c:v>105.0</c:v>
                </c:pt>
                <c:pt idx="185">
                  <c:v>106.0</c:v>
                </c:pt>
                <c:pt idx="186">
                  <c:v>89.0</c:v>
                </c:pt>
                <c:pt idx="187">
                  <c:v>98.0</c:v>
                </c:pt>
                <c:pt idx="188">
                  <c:v>103.0</c:v>
                </c:pt>
                <c:pt idx="189">
                  <c:v>111.0</c:v>
                </c:pt>
                <c:pt idx="190">
                  <c:v>121.0</c:v>
                </c:pt>
                <c:pt idx="191">
                  <c:v>136.0</c:v>
                </c:pt>
                <c:pt idx="192">
                  <c:v>168.0</c:v>
                </c:pt>
                <c:pt idx="193">
                  <c:v>154.0</c:v>
                </c:pt>
                <c:pt idx="194">
                  <c:v>153.0</c:v>
                </c:pt>
                <c:pt idx="195">
                  <c:v>181.0</c:v>
                </c:pt>
                <c:pt idx="196">
                  <c:v>185.0</c:v>
                </c:pt>
                <c:pt idx="197">
                  <c:v>205.0</c:v>
                </c:pt>
                <c:pt idx="198">
                  <c:v>156.0</c:v>
                </c:pt>
                <c:pt idx="199">
                  <c:v>89.0</c:v>
                </c:pt>
                <c:pt idx="200">
                  <c:v>156.0</c:v>
                </c:pt>
                <c:pt idx="201">
                  <c:v>189.0</c:v>
                </c:pt>
                <c:pt idx="202">
                  <c:v>198.0</c:v>
                </c:pt>
                <c:pt idx="203">
                  <c:v>205.0</c:v>
                </c:pt>
                <c:pt idx="204">
                  <c:v>245.0</c:v>
                </c:pt>
                <c:pt idx="205">
                  <c:v>268.0</c:v>
                </c:pt>
                <c:pt idx="206">
                  <c:v>211.0</c:v>
                </c:pt>
                <c:pt idx="207">
                  <c:v>205.0</c:v>
                </c:pt>
                <c:pt idx="208">
                  <c:v>195.0</c:v>
                </c:pt>
                <c:pt idx="209">
                  <c:v>185.0</c:v>
                </c:pt>
                <c:pt idx="210">
                  <c:v>175.0</c:v>
                </c:pt>
                <c:pt idx="211">
                  <c:v>195.0</c:v>
                </c:pt>
                <c:pt idx="212">
                  <c:v>200.0</c:v>
                </c:pt>
                <c:pt idx="213">
                  <c:v>185.0</c:v>
                </c:pt>
                <c:pt idx="214">
                  <c:v>201.0</c:v>
                </c:pt>
                <c:pt idx="215">
                  <c:v>189.0</c:v>
                </c:pt>
                <c:pt idx="216">
                  <c:v>198.0</c:v>
                </c:pt>
                <c:pt idx="217">
                  <c:v>190.0</c:v>
                </c:pt>
                <c:pt idx="218">
                  <c:v>194.0</c:v>
                </c:pt>
                <c:pt idx="219">
                  <c:v>184.0</c:v>
                </c:pt>
                <c:pt idx="220">
                  <c:v>179.0</c:v>
                </c:pt>
                <c:pt idx="221">
                  <c:v>169.0</c:v>
                </c:pt>
                <c:pt idx="222">
                  <c:v>158.0</c:v>
                </c:pt>
                <c:pt idx="223">
                  <c:v>156.0</c:v>
                </c:pt>
                <c:pt idx="224">
                  <c:v>145.0</c:v>
                </c:pt>
                <c:pt idx="225">
                  <c:v>165.0</c:v>
                </c:pt>
                <c:pt idx="226">
                  <c:v>123.0</c:v>
                </c:pt>
                <c:pt idx="227">
                  <c:v>135.0</c:v>
                </c:pt>
                <c:pt idx="228">
                  <c:v>145.0</c:v>
                </c:pt>
                <c:pt idx="229">
                  <c:v>157.0</c:v>
                </c:pt>
                <c:pt idx="230">
                  <c:v>138.0</c:v>
                </c:pt>
                <c:pt idx="231">
                  <c:v>106.0</c:v>
                </c:pt>
                <c:pt idx="232">
                  <c:v>126.0</c:v>
                </c:pt>
                <c:pt idx="233">
                  <c:v>138.0</c:v>
                </c:pt>
                <c:pt idx="234">
                  <c:v>149.0</c:v>
                </c:pt>
                <c:pt idx="235">
                  <c:v>101.0</c:v>
                </c:pt>
                <c:pt idx="236">
                  <c:v>89.0</c:v>
                </c:pt>
                <c:pt idx="237">
                  <c:v>56.0</c:v>
                </c:pt>
                <c:pt idx="238">
                  <c:v>54.0</c:v>
                </c:pt>
                <c:pt idx="239">
                  <c:v>89.0</c:v>
                </c:pt>
                <c:pt idx="240">
                  <c:v>156.0</c:v>
                </c:pt>
                <c:pt idx="241">
                  <c:v>165.0</c:v>
                </c:pt>
                <c:pt idx="242">
                  <c:v>157.0</c:v>
                </c:pt>
                <c:pt idx="243">
                  <c:v>178.0</c:v>
                </c:pt>
                <c:pt idx="244">
                  <c:v>198.0</c:v>
                </c:pt>
                <c:pt idx="245">
                  <c:v>169.0</c:v>
                </c:pt>
                <c:pt idx="246">
                  <c:v>101.0</c:v>
                </c:pt>
                <c:pt idx="247">
                  <c:v>89.0</c:v>
                </c:pt>
                <c:pt idx="248">
                  <c:v>58.0</c:v>
                </c:pt>
                <c:pt idx="249">
                  <c:v>198.0</c:v>
                </c:pt>
                <c:pt idx="250">
                  <c:v>208.0</c:v>
                </c:pt>
                <c:pt idx="251">
                  <c:v>206.0</c:v>
                </c:pt>
                <c:pt idx="252">
                  <c:v>185.0</c:v>
                </c:pt>
                <c:pt idx="253">
                  <c:v>164.0</c:v>
                </c:pt>
                <c:pt idx="254">
                  <c:v>143.0</c:v>
                </c:pt>
                <c:pt idx="255">
                  <c:v>189.0</c:v>
                </c:pt>
                <c:pt idx="256">
                  <c:v>213.0</c:v>
                </c:pt>
                <c:pt idx="257">
                  <c:v>205.0</c:v>
                </c:pt>
                <c:pt idx="258">
                  <c:v>189.0</c:v>
                </c:pt>
                <c:pt idx="259">
                  <c:v>198.0</c:v>
                </c:pt>
                <c:pt idx="260">
                  <c:v>201.0</c:v>
                </c:pt>
                <c:pt idx="261">
                  <c:v>244.0</c:v>
                </c:pt>
                <c:pt idx="262">
                  <c:v>236.0</c:v>
                </c:pt>
                <c:pt idx="263">
                  <c:v>231.0</c:v>
                </c:pt>
                <c:pt idx="264">
                  <c:v>201.0</c:v>
                </c:pt>
                <c:pt idx="265">
                  <c:v>187.0</c:v>
                </c:pt>
                <c:pt idx="266">
                  <c:v>180.0</c:v>
                </c:pt>
                <c:pt idx="267">
                  <c:v>179.0</c:v>
                </c:pt>
                <c:pt idx="268">
                  <c:v>154.0</c:v>
                </c:pt>
                <c:pt idx="269">
                  <c:v>105.0</c:v>
                </c:pt>
                <c:pt idx="270">
                  <c:v>98.0</c:v>
                </c:pt>
                <c:pt idx="271">
                  <c:v>115.0</c:v>
                </c:pt>
                <c:pt idx="272">
                  <c:v>184.0</c:v>
                </c:pt>
                <c:pt idx="273">
                  <c:v>195.0</c:v>
                </c:pt>
                <c:pt idx="274">
                  <c:v>184.0</c:v>
                </c:pt>
                <c:pt idx="275">
                  <c:v>121.0</c:v>
                </c:pt>
                <c:pt idx="276">
                  <c:v>132.0</c:v>
                </c:pt>
                <c:pt idx="277">
                  <c:v>135.0</c:v>
                </c:pt>
                <c:pt idx="278">
                  <c:v>142.0</c:v>
                </c:pt>
                <c:pt idx="279">
                  <c:v>115.0</c:v>
                </c:pt>
                <c:pt idx="280">
                  <c:v>135.0</c:v>
                </c:pt>
                <c:pt idx="281">
                  <c:v>134.0</c:v>
                </c:pt>
                <c:pt idx="282">
                  <c:v>128.0</c:v>
                </c:pt>
                <c:pt idx="283">
                  <c:v>130.0</c:v>
                </c:pt>
                <c:pt idx="284">
                  <c:v>105.0</c:v>
                </c:pt>
                <c:pt idx="285">
                  <c:v>95.0</c:v>
                </c:pt>
                <c:pt idx="286">
                  <c:v>86.0</c:v>
                </c:pt>
                <c:pt idx="287">
                  <c:v>56.0</c:v>
                </c:pt>
                <c:pt idx="288">
                  <c:v>89.0</c:v>
                </c:pt>
                <c:pt idx="289">
                  <c:v>93.0</c:v>
                </c:pt>
                <c:pt idx="290">
                  <c:v>95.0</c:v>
                </c:pt>
                <c:pt idx="291">
                  <c:v>105.0</c:v>
                </c:pt>
                <c:pt idx="292">
                  <c:v>102.0</c:v>
                </c:pt>
                <c:pt idx="293">
                  <c:v>115.0</c:v>
                </c:pt>
                <c:pt idx="294">
                  <c:v>126.0</c:v>
                </c:pt>
                <c:pt idx="295">
                  <c:v>101.0</c:v>
                </c:pt>
                <c:pt idx="296">
                  <c:v>115.0</c:v>
                </c:pt>
                <c:pt idx="297">
                  <c:v>132.0</c:v>
                </c:pt>
                <c:pt idx="298">
                  <c:v>145.0</c:v>
                </c:pt>
                <c:pt idx="299">
                  <c:v>155.0</c:v>
                </c:pt>
                <c:pt idx="300">
                  <c:v>151.0</c:v>
                </c:pt>
                <c:pt idx="301">
                  <c:v>139.0</c:v>
                </c:pt>
                <c:pt idx="302">
                  <c:v>125.0</c:v>
                </c:pt>
                <c:pt idx="303">
                  <c:v>115.0</c:v>
                </c:pt>
                <c:pt idx="304">
                  <c:v>158.0</c:v>
                </c:pt>
                <c:pt idx="305">
                  <c:v>179.0</c:v>
                </c:pt>
                <c:pt idx="306">
                  <c:v>182.0</c:v>
                </c:pt>
                <c:pt idx="307">
                  <c:v>145.0</c:v>
                </c:pt>
                <c:pt idx="308">
                  <c:v>159.0</c:v>
                </c:pt>
                <c:pt idx="309">
                  <c:v>203.0</c:v>
                </c:pt>
                <c:pt idx="310">
                  <c:v>126.0</c:v>
                </c:pt>
                <c:pt idx="311">
                  <c:v>101.0</c:v>
                </c:pt>
                <c:pt idx="312">
                  <c:v>115.0</c:v>
                </c:pt>
                <c:pt idx="313">
                  <c:v>154.0</c:v>
                </c:pt>
                <c:pt idx="314">
                  <c:v>168.0</c:v>
                </c:pt>
                <c:pt idx="315">
                  <c:v>155.0</c:v>
                </c:pt>
                <c:pt idx="316">
                  <c:v>151.0</c:v>
                </c:pt>
                <c:pt idx="317">
                  <c:v>139.0</c:v>
                </c:pt>
                <c:pt idx="318">
                  <c:v>125.0</c:v>
                </c:pt>
                <c:pt idx="319">
                  <c:v>115.0</c:v>
                </c:pt>
                <c:pt idx="320">
                  <c:v>158.0</c:v>
                </c:pt>
                <c:pt idx="321">
                  <c:v>179.0</c:v>
                </c:pt>
                <c:pt idx="322">
                  <c:v>182.0</c:v>
                </c:pt>
                <c:pt idx="323">
                  <c:v>187.0</c:v>
                </c:pt>
                <c:pt idx="324">
                  <c:v>159.0</c:v>
                </c:pt>
                <c:pt idx="325">
                  <c:v>162.0</c:v>
                </c:pt>
                <c:pt idx="326">
                  <c:v>182.0</c:v>
                </c:pt>
                <c:pt idx="327">
                  <c:v>196.0</c:v>
                </c:pt>
                <c:pt idx="328">
                  <c:v>201.0</c:v>
                </c:pt>
                <c:pt idx="329">
                  <c:v>253.0</c:v>
                </c:pt>
                <c:pt idx="330">
                  <c:v>255.0</c:v>
                </c:pt>
                <c:pt idx="331">
                  <c:v>265.0</c:v>
                </c:pt>
                <c:pt idx="332">
                  <c:v>286.0</c:v>
                </c:pt>
                <c:pt idx="333">
                  <c:v>325.0</c:v>
                </c:pt>
                <c:pt idx="334">
                  <c:v>485.0</c:v>
                </c:pt>
                <c:pt idx="335">
                  <c:v>569.0</c:v>
                </c:pt>
                <c:pt idx="336">
                  <c:v>689.0</c:v>
                </c:pt>
                <c:pt idx="337">
                  <c:v>899.0</c:v>
                </c:pt>
                <c:pt idx="338">
                  <c:v>1159.0</c:v>
                </c:pt>
                <c:pt idx="339">
                  <c:v>1326.0</c:v>
                </c:pt>
                <c:pt idx="340">
                  <c:v>1789.0</c:v>
                </c:pt>
                <c:pt idx="341">
                  <c:v>1998.0</c:v>
                </c:pt>
                <c:pt idx="342">
                  <c:v>2154.0</c:v>
                </c:pt>
                <c:pt idx="343">
                  <c:v>2750.0</c:v>
                </c:pt>
                <c:pt idx="344">
                  <c:v>2854.0</c:v>
                </c:pt>
                <c:pt idx="345">
                  <c:v>2802.0</c:v>
                </c:pt>
                <c:pt idx="346">
                  <c:v>2789.0</c:v>
                </c:pt>
                <c:pt idx="347">
                  <c:v>2968.0</c:v>
                </c:pt>
                <c:pt idx="348">
                  <c:v>2842.0</c:v>
                </c:pt>
                <c:pt idx="349">
                  <c:v>2268.0</c:v>
                </c:pt>
                <c:pt idx="350">
                  <c:v>2654.0</c:v>
                </c:pt>
                <c:pt idx="351">
                  <c:v>2654.0</c:v>
                </c:pt>
                <c:pt idx="352">
                  <c:v>2358.0</c:v>
                </c:pt>
                <c:pt idx="353">
                  <c:v>2254.0</c:v>
                </c:pt>
                <c:pt idx="354">
                  <c:v>2350.0</c:v>
                </c:pt>
                <c:pt idx="355">
                  <c:v>2104.0</c:v>
                </c:pt>
                <c:pt idx="356">
                  <c:v>1856.0</c:v>
                </c:pt>
                <c:pt idx="357">
                  <c:v>1359.0</c:v>
                </c:pt>
                <c:pt idx="358">
                  <c:v>1201.0</c:v>
                </c:pt>
                <c:pt idx="359">
                  <c:v>956.0</c:v>
                </c:pt>
                <c:pt idx="360">
                  <c:v>721.0</c:v>
                </c:pt>
                <c:pt idx="361">
                  <c:v>532.0</c:v>
                </c:pt>
                <c:pt idx="362">
                  <c:v>325.0</c:v>
                </c:pt>
                <c:pt idx="363">
                  <c:v>256.0</c:v>
                </c:pt>
                <c:pt idx="364">
                  <c:v>231.0</c:v>
                </c:pt>
                <c:pt idx="365">
                  <c:v>238.0</c:v>
                </c:pt>
                <c:pt idx="366">
                  <c:v>128.0</c:v>
                </c:pt>
                <c:pt idx="367">
                  <c:v>115.0</c:v>
                </c:pt>
                <c:pt idx="368">
                  <c:v>101.0</c:v>
                </c:pt>
                <c:pt idx="369">
                  <c:v>89.0</c:v>
                </c:pt>
                <c:pt idx="370">
                  <c:v>78.0</c:v>
                </c:pt>
                <c:pt idx="371">
                  <c:v>94.0</c:v>
                </c:pt>
                <c:pt idx="372">
                  <c:v>95.0</c:v>
                </c:pt>
                <c:pt idx="373">
                  <c:v>85.0</c:v>
                </c:pt>
                <c:pt idx="374">
                  <c:v>95.0</c:v>
                </c:pt>
                <c:pt idx="375">
                  <c:v>94.0</c:v>
                </c:pt>
                <c:pt idx="376">
                  <c:v>95.0</c:v>
                </c:pt>
                <c:pt idx="377">
                  <c:v>78.0</c:v>
                </c:pt>
                <c:pt idx="378">
                  <c:v>94.0</c:v>
                </c:pt>
                <c:pt idx="379">
                  <c:v>95.0</c:v>
                </c:pt>
                <c:pt idx="380">
                  <c:v>85.0</c:v>
                </c:pt>
                <c:pt idx="381">
                  <c:v>102.0</c:v>
                </c:pt>
                <c:pt idx="382">
                  <c:v>111.0</c:v>
                </c:pt>
                <c:pt idx="383">
                  <c:v>124.0</c:v>
                </c:pt>
                <c:pt idx="384">
                  <c:v>156.0</c:v>
                </c:pt>
                <c:pt idx="385">
                  <c:v>165.0</c:v>
                </c:pt>
                <c:pt idx="386">
                  <c:v>169.0</c:v>
                </c:pt>
                <c:pt idx="387">
                  <c:v>170.0</c:v>
                </c:pt>
                <c:pt idx="388">
                  <c:v>185.0</c:v>
                </c:pt>
                <c:pt idx="389">
                  <c:v>156.0</c:v>
                </c:pt>
                <c:pt idx="390">
                  <c:v>175.0</c:v>
                </c:pt>
                <c:pt idx="391">
                  <c:v>181.0</c:v>
                </c:pt>
                <c:pt idx="392">
                  <c:v>189.0</c:v>
                </c:pt>
                <c:pt idx="393">
                  <c:v>156.0</c:v>
                </c:pt>
                <c:pt idx="394">
                  <c:v>132.0</c:v>
                </c:pt>
                <c:pt idx="395">
                  <c:v>152.0</c:v>
                </c:pt>
                <c:pt idx="396">
                  <c:v>135.0</c:v>
                </c:pt>
                <c:pt idx="397">
                  <c:v>156.0</c:v>
                </c:pt>
                <c:pt idx="398">
                  <c:v>169.0</c:v>
                </c:pt>
                <c:pt idx="399">
                  <c:v>124.0</c:v>
                </c:pt>
                <c:pt idx="400">
                  <c:v>135.0</c:v>
                </c:pt>
                <c:pt idx="401">
                  <c:v>165.0</c:v>
                </c:pt>
                <c:pt idx="402">
                  <c:v>152.0</c:v>
                </c:pt>
                <c:pt idx="403">
                  <c:v>140.0</c:v>
                </c:pt>
                <c:pt idx="404">
                  <c:v>139.0</c:v>
                </c:pt>
                <c:pt idx="405">
                  <c:v>125.0</c:v>
                </c:pt>
                <c:pt idx="406">
                  <c:v>111.0</c:v>
                </c:pt>
                <c:pt idx="407">
                  <c:v>103.0</c:v>
                </c:pt>
                <c:pt idx="408">
                  <c:v>105.0</c:v>
                </c:pt>
                <c:pt idx="409">
                  <c:v>122.0</c:v>
                </c:pt>
                <c:pt idx="410">
                  <c:v>110.0</c:v>
                </c:pt>
                <c:pt idx="411">
                  <c:v>103.0</c:v>
                </c:pt>
                <c:pt idx="412">
                  <c:v>98.0</c:v>
                </c:pt>
                <c:pt idx="413">
                  <c:v>92.0</c:v>
                </c:pt>
                <c:pt idx="414">
                  <c:v>94.0</c:v>
                </c:pt>
                <c:pt idx="415">
                  <c:v>92.0</c:v>
                </c:pt>
                <c:pt idx="416">
                  <c:v>89.0</c:v>
                </c:pt>
                <c:pt idx="417">
                  <c:v>89.0</c:v>
                </c:pt>
                <c:pt idx="418">
                  <c:v>85.0</c:v>
                </c:pt>
                <c:pt idx="419">
                  <c:v>86.0</c:v>
                </c:pt>
                <c:pt idx="420">
                  <c:v>84.0</c:v>
                </c:pt>
                <c:pt idx="421">
                  <c:v>78.0</c:v>
                </c:pt>
                <c:pt idx="422">
                  <c:v>68.0</c:v>
                </c:pt>
                <c:pt idx="423">
                  <c:v>65.0</c:v>
                </c:pt>
                <c:pt idx="424">
                  <c:v>59.0</c:v>
                </c:pt>
                <c:pt idx="425">
                  <c:v>50.0</c:v>
                </c:pt>
                <c:pt idx="426">
                  <c:v>46.0</c:v>
                </c:pt>
                <c:pt idx="427">
                  <c:v>52.0</c:v>
                </c:pt>
                <c:pt idx="428">
                  <c:v>51.0</c:v>
                </c:pt>
                <c:pt idx="429">
                  <c:v>58.0</c:v>
                </c:pt>
                <c:pt idx="430">
                  <c:v>42.0</c:v>
                </c:pt>
                <c:pt idx="431">
                  <c:v>49.0</c:v>
                </c:pt>
                <c:pt idx="432">
                  <c:v>48.0</c:v>
                </c:pt>
                <c:pt idx="433">
                  <c:v>43.0</c:v>
                </c:pt>
                <c:pt idx="434">
                  <c:v>44.0</c:v>
                </c:pt>
                <c:pt idx="435">
                  <c:v>49.0</c:v>
                </c:pt>
                <c:pt idx="436">
                  <c:v>51.0</c:v>
                </c:pt>
                <c:pt idx="437">
                  <c:v>48.0</c:v>
                </c:pt>
                <c:pt idx="438">
                  <c:v>51.0</c:v>
                </c:pt>
                <c:pt idx="439">
                  <c:v>55.0</c:v>
                </c:pt>
                <c:pt idx="440">
                  <c:v>49.0</c:v>
                </c:pt>
                <c:pt idx="441">
                  <c:v>47.0</c:v>
                </c:pt>
                <c:pt idx="442">
                  <c:v>45.0</c:v>
                </c:pt>
                <c:pt idx="443">
                  <c:v>43.0</c:v>
                </c:pt>
                <c:pt idx="444">
                  <c:v>44.0</c:v>
                </c:pt>
                <c:pt idx="445">
                  <c:v>49.0</c:v>
                </c:pt>
                <c:pt idx="446">
                  <c:v>52.0</c:v>
                </c:pt>
                <c:pt idx="447">
                  <c:v>56.0</c:v>
                </c:pt>
                <c:pt idx="448">
                  <c:v>51.0</c:v>
                </c:pt>
                <c:pt idx="449">
                  <c:v>55.0</c:v>
                </c:pt>
                <c:pt idx="450">
                  <c:v>49.0</c:v>
                </c:pt>
                <c:pt idx="451">
                  <c:v>47.0</c:v>
                </c:pt>
                <c:pt idx="452">
                  <c:v>45.0</c:v>
                </c:pt>
                <c:pt idx="453">
                  <c:v>48.0</c:v>
                </c:pt>
                <c:pt idx="454">
                  <c:v>47.0</c:v>
                </c:pt>
                <c:pt idx="455">
                  <c:v>52.0</c:v>
                </c:pt>
                <c:pt idx="456">
                  <c:v>56.0</c:v>
                </c:pt>
                <c:pt idx="457">
                  <c:v>52.0</c:v>
                </c:pt>
                <c:pt idx="458">
                  <c:v>44.0</c:v>
                </c:pt>
                <c:pt idx="459">
                  <c:v>42.0</c:v>
                </c:pt>
                <c:pt idx="460">
                  <c:v>49.0</c:v>
                </c:pt>
                <c:pt idx="461">
                  <c:v>48.0</c:v>
                </c:pt>
                <c:pt idx="462">
                  <c:v>41.0</c:v>
                </c:pt>
                <c:pt idx="463">
                  <c:v>53.0</c:v>
                </c:pt>
                <c:pt idx="464">
                  <c:v>51.0</c:v>
                </c:pt>
                <c:pt idx="465">
                  <c:v>45.0</c:v>
                </c:pt>
                <c:pt idx="466">
                  <c:v>43.0</c:v>
                </c:pt>
                <c:pt idx="467">
                  <c:v>44.0</c:v>
                </c:pt>
                <c:pt idx="468">
                  <c:v>44.0</c:v>
                </c:pt>
                <c:pt idx="469">
                  <c:v>38.0</c:v>
                </c:pt>
                <c:pt idx="470">
                  <c:v>38.0</c:v>
                </c:pt>
                <c:pt idx="471">
                  <c:v>42.0</c:v>
                </c:pt>
                <c:pt idx="472">
                  <c:v>51.0</c:v>
                </c:pt>
                <c:pt idx="473">
                  <c:v>49.0</c:v>
                </c:pt>
                <c:pt idx="474">
                  <c:v>48.0</c:v>
                </c:pt>
                <c:pt idx="475">
                  <c:v>48.0</c:v>
                </c:pt>
                <c:pt idx="476">
                  <c:v>47.0</c:v>
                </c:pt>
                <c:pt idx="477">
                  <c:v>45.0</c:v>
                </c:pt>
                <c:pt idx="478">
                  <c:v>51.0</c:v>
                </c:pt>
                <c:pt idx="479">
                  <c:v>48.0</c:v>
                </c:pt>
                <c:pt idx="480">
                  <c:v>50.0</c:v>
                </c:pt>
                <c:pt idx="481">
                  <c:v>44.0</c:v>
                </c:pt>
                <c:pt idx="482">
                  <c:v>38.0</c:v>
                </c:pt>
                <c:pt idx="483">
                  <c:v>38.0</c:v>
                </c:pt>
                <c:pt idx="484">
                  <c:v>42.0</c:v>
                </c:pt>
                <c:pt idx="485">
                  <c:v>57.0</c:v>
                </c:pt>
                <c:pt idx="486">
                  <c:v>35.0</c:v>
                </c:pt>
                <c:pt idx="487">
                  <c:v>52.0</c:v>
                </c:pt>
                <c:pt idx="488">
                  <c:v>56.0</c:v>
                </c:pt>
                <c:pt idx="489">
                  <c:v>47.0</c:v>
                </c:pt>
                <c:pt idx="490">
                  <c:v>45.0</c:v>
                </c:pt>
                <c:pt idx="491">
                  <c:v>31.0</c:v>
                </c:pt>
                <c:pt idx="492">
                  <c:v>48.0</c:v>
                </c:pt>
                <c:pt idx="493">
                  <c:v>48.0</c:v>
                </c:pt>
                <c:pt idx="494">
                  <c:v>52.0</c:v>
                </c:pt>
                <c:pt idx="495">
                  <c:v>56.0</c:v>
                </c:pt>
                <c:pt idx="496">
                  <c:v>47.0</c:v>
                </c:pt>
                <c:pt idx="497">
                  <c:v>36.0</c:v>
                </c:pt>
                <c:pt idx="498">
                  <c:v>35.0</c:v>
                </c:pt>
                <c:pt idx="499">
                  <c:v>54.0</c:v>
                </c:pt>
                <c:pt idx="500">
                  <c:v>52.0</c:v>
                </c:pt>
                <c:pt idx="501">
                  <c:v>39.0</c:v>
                </c:pt>
                <c:pt idx="502">
                  <c:v>39.0</c:v>
                </c:pt>
                <c:pt idx="503">
                  <c:v>38.0</c:v>
                </c:pt>
                <c:pt idx="504">
                  <c:v>54.0</c:v>
                </c:pt>
                <c:pt idx="505">
                  <c:v>42.0</c:v>
                </c:pt>
                <c:pt idx="506">
                  <c:v>42.0</c:v>
                </c:pt>
                <c:pt idx="507">
                  <c:v>27.0</c:v>
                </c:pt>
                <c:pt idx="508">
                  <c:v>35.0</c:v>
                </c:pt>
                <c:pt idx="509">
                  <c:v>36.0</c:v>
                </c:pt>
                <c:pt idx="510">
                  <c:v>42.0</c:v>
                </c:pt>
                <c:pt idx="511">
                  <c:v>41.0</c:v>
                </c:pt>
                <c:pt idx="512">
                  <c:v>40.0</c:v>
                </c:pt>
                <c:pt idx="513">
                  <c:v>45.0</c:v>
                </c:pt>
                <c:pt idx="514">
                  <c:v>52.0</c:v>
                </c:pt>
                <c:pt idx="515">
                  <c:v>42.0</c:v>
                </c:pt>
                <c:pt idx="516">
                  <c:v>39.0</c:v>
                </c:pt>
                <c:pt idx="517">
                  <c:v>31.0</c:v>
                </c:pt>
                <c:pt idx="518">
                  <c:v>35.0</c:v>
                </c:pt>
                <c:pt idx="519">
                  <c:v>39.0</c:v>
                </c:pt>
                <c:pt idx="520">
                  <c:v>42.0</c:v>
                </c:pt>
                <c:pt idx="521">
                  <c:v>45.0</c:v>
                </c:pt>
                <c:pt idx="522">
                  <c:v>39.0</c:v>
                </c:pt>
                <c:pt idx="523">
                  <c:v>42.0</c:v>
                </c:pt>
                <c:pt idx="524">
                  <c:v>36.0</c:v>
                </c:pt>
                <c:pt idx="525">
                  <c:v>38.0</c:v>
                </c:pt>
                <c:pt idx="526">
                  <c:v>39.0</c:v>
                </c:pt>
                <c:pt idx="527">
                  <c:v>41.0</c:v>
                </c:pt>
                <c:pt idx="528">
                  <c:v>32.0</c:v>
                </c:pt>
                <c:pt idx="529">
                  <c:v>27.0</c:v>
                </c:pt>
                <c:pt idx="530">
                  <c:v>35.0</c:v>
                </c:pt>
                <c:pt idx="531">
                  <c:v>28.0</c:v>
                </c:pt>
                <c:pt idx="532">
                  <c:v>22.0</c:v>
                </c:pt>
                <c:pt idx="533">
                  <c:v>19.0</c:v>
                </c:pt>
                <c:pt idx="534">
                  <c:v>18.0</c:v>
                </c:pt>
                <c:pt idx="535">
                  <c:v>32.0</c:v>
                </c:pt>
                <c:pt idx="536">
                  <c:v>45.0</c:v>
                </c:pt>
                <c:pt idx="537">
                  <c:v>26.0</c:v>
                </c:pt>
                <c:pt idx="538">
                  <c:v>35.0</c:v>
                </c:pt>
                <c:pt idx="539">
                  <c:v>29.0</c:v>
                </c:pt>
                <c:pt idx="540">
                  <c:v>25.0</c:v>
                </c:pt>
                <c:pt idx="541">
                  <c:v>29.0</c:v>
                </c:pt>
                <c:pt idx="542">
                  <c:v>28.0</c:v>
                </c:pt>
                <c:pt idx="543">
                  <c:v>22.0</c:v>
                </c:pt>
                <c:pt idx="544">
                  <c:v>26.0</c:v>
                </c:pt>
                <c:pt idx="545">
                  <c:v>36.0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73910920"/>
        <c:axId val="573914136"/>
      </c:scatterChart>
      <c:valAx>
        <c:axId val="573910920"/>
        <c:scaling>
          <c:orientation val="minMax"/>
          <c:max val="25.0"/>
          <c:min val="5.0"/>
        </c:scaling>
        <c:delete val="0"/>
        <c:axPos val="b"/>
        <c:numFmt formatCode="General" sourceLinked="0"/>
        <c:majorTickMark val="out"/>
        <c:minorTickMark val="none"/>
        <c:tickLblPos val="nextTo"/>
        <c:spPr>
          <a:ln w="25400">
            <a:solidFill>
              <a:schemeClr val="tx1"/>
            </a:solidFill>
          </a:ln>
        </c:spPr>
        <c:txPr>
          <a:bodyPr/>
          <a:lstStyle/>
          <a:p>
            <a:pPr>
              <a:defRPr>
                <a:latin typeface="Arial"/>
              </a:defRPr>
            </a:pPr>
            <a:endParaRPr lang="fr-FR"/>
          </a:p>
        </c:txPr>
        <c:crossAx val="573914136"/>
        <c:crosses val="autoZero"/>
        <c:crossBetween val="midCat"/>
        <c:majorUnit val="2.0"/>
      </c:valAx>
      <c:valAx>
        <c:axId val="573914136"/>
        <c:scaling>
          <c:orientation val="minMax"/>
          <c:min val="0.0"/>
        </c:scaling>
        <c:delete val="0"/>
        <c:axPos val="l"/>
        <c:numFmt formatCode="General" sourceLinked="0"/>
        <c:majorTickMark val="out"/>
        <c:minorTickMark val="none"/>
        <c:tickLblPos val="nextTo"/>
        <c:spPr>
          <a:ln w="22225">
            <a:solidFill>
              <a:schemeClr val="tx1"/>
            </a:solidFill>
          </a:ln>
        </c:spPr>
        <c:txPr>
          <a:bodyPr/>
          <a:lstStyle/>
          <a:p>
            <a:pPr>
              <a:defRPr baseline="0">
                <a:latin typeface="Arial"/>
              </a:defRPr>
            </a:pPr>
            <a:endParaRPr lang="fr-FR"/>
          </a:p>
        </c:txPr>
        <c:crossAx val="573910920"/>
        <c:crosses val="autoZero"/>
        <c:crossBetween val="midCat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fr-FR"/>
    </a:p>
  </c:txPr>
  <c:externalData r:id="rId1">
    <c:autoUpdate val="0"/>
  </c:externalData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0.78784</cdr:x>
      <cdr:y>0.06655</cdr:y>
    </cdr:from>
    <cdr:to>
      <cdr:x>0.78784</cdr:x>
      <cdr:y>0.10993</cdr:y>
    </cdr:to>
    <cdr:cxnSp macro="">
      <cdr:nvCxnSpPr>
        <cdr:cNvPr id="4" name="Connecteur droit 3"/>
        <cdr:cNvCxnSpPr/>
      </cdr:nvCxnSpPr>
      <cdr:spPr>
        <a:xfrm xmlns:a="http://schemas.openxmlformats.org/drawingml/2006/main" flipV="1">
          <a:off x="6352482" y="394344"/>
          <a:ext cx="0" cy="256977"/>
        </a:xfrm>
        <a:prstGeom xmlns:a="http://schemas.openxmlformats.org/drawingml/2006/main" prst="line">
          <a:avLst/>
        </a:prstGeom>
        <a:ln xmlns:a="http://schemas.openxmlformats.org/drawingml/2006/main" w="28575" cmpd="sng">
          <a:solidFill>
            <a:schemeClr val="tx1"/>
          </a:solidFill>
        </a:ln>
      </cdr:spPr>
      <cdr:style>
        <a:lnRef xmlns:a="http://schemas.openxmlformats.org/drawingml/2006/main" idx="2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1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0.33044</cdr:x>
      <cdr:y>0.30661</cdr:y>
    </cdr:from>
    <cdr:to>
      <cdr:x>0.36848</cdr:x>
      <cdr:y>0.30661</cdr:y>
    </cdr:to>
    <cdr:cxnSp macro="">
      <cdr:nvCxnSpPr>
        <cdr:cNvPr id="3" name="Connecteur droit 2"/>
        <cdr:cNvCxnSpPr/>
      </cdr:nvCxnSpPr>
      <cdr:spPr>
        <a:xfrm xmlns:a="http://schemas.openxmlformats.org/drawingml/2006/main">
          <a:off x="2664427" y="1816705"/>
          <a:ext cx="306706" cy="0"/>
        </a:xfrm>
        <a:prstGeom xmlns:a="http://schemas.openxmlformats.org/drawingml/2006/main" prst="line">
          <a:avLst/>
        </a:prstGeom>
        <a:ln xmlns:a="http://schemas.openxmlformats.org/drawingml/2006/main" w="57150" cmpd="sng">
          <a:solidFill>
            <a:srgbClr val="FF0000"/>
          </a:solidFill>
        </a:ln>
        <a:effectLst xmlns:a="http://schemas.openxmlformats.org/drawingml/2006/main"/>
      </cdr:spPr>
      <cdr:style>
        <a:lnRef xmlns:a="http://schemas.openxmlformats.org/drawingml/2006/main" idx="2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1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0.38245</cdr:x>
      <cdr:y>0.21125</cdr:y>
    </cdr:from>
    <cdr:to>
      <cdr:x>0.49585</cdr:x>
      <cdr:y>0.27249</cdr:y>
    </cdr:to>
    <cdr:sp macro="" textlink="">
      <cdr:nvSpPr>
        <cdr:cNvPr id="6" name="ZoneTexte 5"/>
        <cdr:cNvSpPr txBox="1"/>
      </cdr:nvSpPr>
      <cdr:spPr>
        <a:xfrm xmlns:a="http://schemas.openxmlformats.org/drawingml/2006/main">
          <a:off x="3083733" y="1251676"/>
          <a:ext cx="914400" cy="36285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n-US" sz="1800" dirty="0" smtClean="0"/>
            <a:t>Proteins</a:t>
          </a:r>
          <a:endParaRPr lang="en-US" sz="1800" dirty="0"/>
        </a:p>
      </cdr:txBody>
    </cdr:sp>
  </cdr:relSizeAnchor>
  <cdr:relSizeAnchor xmlns:cdr="http://schemas.openxmlformats.org/drawingml/2006/chartDrawing">
    <cdr:from>
      <cdr:x>0.38245</cdr:x>
      <cdr:y>0.27249</cdr:y>
    </cdr:from>
    <cdr:to>
      <cdr:x>0.49585</cdr:x>
      <cdr:y>0.33373</cdr:y>
    </cdr:to>
    <cdr:sp macro="" textlink="">
      <cdr:nvSpPr>
        <cdr:cNvPr id="7" name="ZoneTexte 6"/>
        <cdr:cNvSpPr txBox="1"/>
      </cdr:nvSpPr>
      <cdr:spPr>
        <a:xfrm xmlns:a="http://schemas.openxmlformats.org/drawingml/2006/main">
          <a:off x="3083733" y="1614533"/>
          <a:ext cx="914400" cy="36285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sz="1800" dirty="0" smtClean="0"/>
            <a:t>Iron</a:t>
          </a:r>
          <a:endParaRPr lang="en-US" sz="1800" dirty="0"/>
        </a:p>
      </cdr:txBody>
    </cdr:sp>
  </cdr:relSizeAnchor>
</c:userShap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E5530A-8779-DC4F-B3A6-CF05B2AA53DD}" type="datetimeFigureOut">
              <a:rPr lang="fr-FR" smtClean="0"/>
              <a:t>08/02/16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A1A994-5165-AF4B-B4C8-FDB763C191BA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314219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E5530A-8779-DC4F-B3A6-CF05B2AA53DD}" type="datetimeFigureOut">
              <a:rPr lang="fr-FR" smtClean="0"/>
              <a:t>08/02/16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A1A994-5165-AF4B-B4C8-FDB763C191BA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271326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E5530A-8779-DC4F-B3A6-CF05B2AA53DD}" type="datetimeFigureOut">
              <a:rPr lang="fr-FR" smtClean="0"/>
              <a:t>08/02/16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A1A994-5165-AF4B-B4C8-FDB763C191BA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411707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E5530A-8779-DC4F-B3A6-CF05B2AA53DD}" type="datetimeFigureOut">
              <a:rPr lang="fr-FR" smtClean="0"/>
              <a:t>08/02/16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A1A994-5165-AF4B-B4C8-FDB763C191BA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813011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E5530A-8779-DC4F-B3A6-CF05B2AA53DD}" type="datetimeFigureOut">
              <a:rPr lang="fr-FR" smtClean="0"/>
              <a:t>08/02/16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A1A994-5165-AF4B-B4C8-FDB763C191BA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020087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E5530A-8779-DC4F-B3A6-CF05B2AA53DD}" type="datetimeFigureOut">
              <a:rPr lang="fr-FR" smtClean="0"/>
              <a:t>08/02/16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A1A994-5165-AF4B-B4C8-FDB763C191BA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964510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E5530A-8779-DC4F-B3A6-CF05B2AA53DD}" type="datetimeFigureOut">
              <a:rPr lang="fr-FR" smtClean="0"/>
              <a:t>08/02/16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A1A994-5165-AF4B-B4C8-FDB763C191BA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525611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E5530A-8779-DC4F-B3A6-CF05B2AA53DD}" type="datetimeFigureOut">
              <a:rPr lang="fr-FR" smtClean="0"/>
              <a:t>08/02/16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A1A994-5165-AF4B-B4C8-FDB763C191BA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375064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E5530A-8779-DC4F-B3A6-CF05B2AA53DD}" type="datetimeFigureOut">
              <a:rPr lang="fr-FR" smtClean="0"/>
              <a:t>08/02/16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A1A994-5165-AF4B-B4C8-FDB763C191BA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231968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E5530A-8779-DC4F-B3A6-CF05B2AA53DD}" type="datetimeFigureOut">
              <a:rPr lang="fr-FR" smtClean="0"/>
              <a:t>08/02/16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A1A994-5165-AF4B-B4C8-FDB763C191BA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373300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E5530A-8779-DC4F-B3A6-CF05B2AA53DD}" type="datetimeFigureOut">
              <a:rPr lang="fr-FR" smtClean="0"/>
              <a:t>08/02/16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A1A994-5165-AF4B-B4C8-FDB763C191BA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173185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E5530A-8779-DC4F-B3A6-CF05B2AA53DD}" type="datetimeFigureOut">
              <a:rPr lang="fr-FR" smtClean="0"/>
              <a:t>08/02/16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A1A994-5165-AF4B-B4C8-FDB763C191BA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02326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er 4"/>
          <p:cNvGrpSpPr/>
          <p:nvPr/>
        </p:nvGrpSpPr>
        <p:grpSpPr>
          <a:xfrm>
            <a:off x="852695" y="987779"/>
            <a:ext cx="7342384" cy="5012767"/>
            <a:chOff x="329910" y="328704"/>
            <a:chExt cx="7342384" cy="5012767"/>
          </a:xfrm>
        </p:grpSpPr>
        <p:cxnSp>
          <p:nvCxnSpPr>
            <p:cNvPr id="10" name="Straight Connector 12"/>
            <p:cNvCxnSpPr/>
            <p:nvPr/>
          </p:nvCxnSpPr>
          <p:spPr>
            <a:xfrm flipV="1">
              <a:off x="5039925" y="2470018"/>
              <a:ext cx="0" cy="86007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ZoneTexte 14"/>
            <p:cNvSpPr txBox="1"/>
            <p:nvPr/>
          </p:nvSpPr>
          <p:spPr>
            <a:xfrm>
              <a:off x="3682461" y="5047342"/>
              <a:ext cx="1204573" cy="29412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latin typeface="Arial"/>
                  <a:cs typeface="Arial"/>
                </a:rPr>
                <a:t>Volume (ml) </a:t>
              </a:r>
              <a:endParaRPr lang="en-US" dirty="0">
                <a:latin typeface="Arial"/>
                <a:cs typeface="Arial"/>
              </a:endParaRPr>
            </a:p>
          </p:txBody>
        </p:sp>
        <p:sp>
          <p:nvSpPr>
            <p:cNvPr id="16" name="ZoneTexte 15"/>
            <p:cNvSpPr txBox="1"/>
            <p:nvPr/>
          </p:nvSpPr>
          <p:spPr>
            <a:xfrm rot="16200000">
              <a:off x="-201658" y="2146055"/>
              <a:ext cx="1608014" cy="5448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 smtClean="0">
                  <a:latin typeface="Arial"/>
                  <a:cs typeface="Arial"/>
                </a:rPr>
                <a:t>Proteins (mA unit)</a:t>
              </a:r>
            </a:p>
            <a:p>
              <a:pPr algn="ctr"/>
              <a:r>
                <a:rPr lang="en-US" dirty="0" smtClean="0">
                  <a:latin typeface="Arial"/>
                  <a:cs typeface="Arial"/>
                </a:rPr>
                <a:t>Iron (cpm)</a:t>
              </a:r>
              <a:endParaRPr lang="en-US" dirty="0">
                <a:latin typeface="Arial"/>
                <a:cs typeface="Arial"/>
              </a:endParaRPr>
            </a:p>
          </p:txBody>
        </p:sp>
        <p:graphicFrame>
          <p:nvGraphicFramePr>
            <p:cNvPr id="4" name="Graphique 3"/>
            <p:cNvGraphicFramePr/>
            <p:nvPr>
              <p:extLst>
                <p:ext uri="{D42A27DB-BD31-4B8C-83A1-F6EECF244321}">
                  <p14:modId xmlns:p14="http://schemas.microsoft.com/office/powerpoint/2010/main" val="1006364612"/>
                </p:ext>
              </p:extLst>
            </p:nvPr>
          </p:nvGraphicFramePr>
          <p:xfrm>
            <a:off x="874786" y="328704"/>
            <a:ext cx="6797508" cy="4718638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cxnSp>
          <p:nvCxnSpPr>
            <p:cNvPr id="6" name="Straight Connector 6"/>
            <p:cNvCxnSpPr/>
            <p:nvPr/>
          </p:nvCxnSpPr>
          <p:spPr>
            <a:xfrm flipV="1">
              <a:off x="2657007" y="847403"/>
              <a:ext cx="3573122" cy="16718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46" name="Grouper 45"/>
            <p:cNvGrpSpPr/>
            <p:nvPr/>
          </p:nvGrpSpPr>
          <p:grpSpPr>
            <a:xfrm>
              <a:off x="2659919" y="647465"/>
              <a:ext cx="2463753" cy="215737"/>
              <a:chOff x="3135125" y="3693390"/>
              <a:chExt cx="2922493" cy="270897"/>
            </a:xfrm>
          </p:grpSpPr>
          <p:cxnSp>
            <p:nvCxnSpPr>
              <p:cNvPr id="35" name="Connecteur droit 34"/>
              <p:cNvCxnSpPr/>
              <p:nvPr/>
            </p:nvCxnSpPr>
            <p:spPr>
              <a:xfrm flipV="1">
                <a:off x="3135125" y="3707310"/>
                <a:ext cx="0" cy="256977"/>
              </a:xfrm>
              <a:prstGeom prst="line">
                <a:avLst/>
              </a:prstGeom>
              <a:ln w="28575" cmpd="sng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Connecteur droit 35"/>
              <p:cNvCxnSpPr/>
              <p:nvPr/>
            </p:nvCxnSpPr>
            <p:spPr>
              <a:xfrm flipV="1">
                <a:off x="4258701" y="3707310"/>
                <a:ext cx="0" cy="256977"/>
              </a:xfrm>
              <a:prstGeom prst="line">
                <a:avLst/>
              </a:prstGeom>
              <a:ln w="28575" cmpd="sng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Connecteur droit 39"/>
              <p:cNvCxnSpPr/>
              <p:nvPr/>
            </p:nvCxnSpPr>
            <p:spPr>
              <a:xfrm flipV="1">
                <a:off x="5382277" y="3699361"/>
                <a:ext cx="0" cy="256977"/>
              </a:xfrm>
              <a:prstGeom prst="line">
                <a:avLst/>
              </a:prstGeom>
              <a:ln w="28575" cmpd="sng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Connecteur droit 40"/>
              <p:cNvCxnSpPr/>
              <p:nvPr/>
            </p:nvCxnSpPr>
            <p:spPr>
              <a:xfrm flipV="1">
                <a:off x="6057618" y="3693390"/>
                <a:ext cx="0" cy="256977"/>
              </a:xfrm>
              <a:prstGeom prst="line">
                <a:avLst/>
              </a:prstGeom>
              <a:ln w="28575" cmpd="sng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8" name="ZoneTexte 47"/>
            <p:cNvSpPr txBox="1"/>
            <p:nvPr/>
          </p:nvSpPr>
          <p:spPr>
            <a:xfrm>
              <a:off x="2431223" y="347595"/>
              <a:ext cx="480360" cy="29412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latin typeface="Arial"/>
                  <a:cs typeface="Arial"/>
                </a:rPr>
                <a:t>670</a:t>
              </a:r>
              <a:endParaRPr lang="en-US" dirty="0">
                <a:latin typeface="Arial"/>
                <a:cs typeface="Arial"/>
              </a:endParaRPr>
            </a:p>
          </p:txBody>
        </p:sp>
        <p:sp>
          <p:nvSpPr>
            <p:cNvPr id="49" name="ZoneTexte 48"/>
            <p:cNvSpPr txBox="1"/>
            <p:nvPr/>
          </p:nvSpPr>
          <p:spPr>
            <a:xfrm>
              <a:off x="3379545" y="347595"/>
              <a:ext cx="480360" cy="29412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latin typeface="Arial"/>
                  <a:cs typeface="Arial"/>
                </a:rPr>
                <a:t>158</a:t>
              </a:r>
              <a:endParaRPr lang="en-US" dirty="0">
                <a:latin typeface="Arial"/>
                <a:cs typeface="Arial"/>
              </a:endParaRPr>
            </a:p>
          </p:txBody>
        </p:sp>
        <p:sp>
          <p:nvSpPr>
            <p:cNvPr id="50" name="ZoneTexte 49"/>
            <p:cNvSpPr txBox="1"/>
            <p:nvPr/>
          </p:nvSpPr>
          <p:spPr>
            <a:xfrm>
              <a:off x="4364542" y="347595"/>
              <a:ext cx="372133" cy="29412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latin typeface="Arial"/>
                  <a:cs typeface="Arial"/>
                </a:rPr>
                <a:t>44</a:t>
              </a:r>
              <a:endParaRPr lang="en-US" dirty="0">
                <a:latin typeface="Arial"/>
                <a:cs typeface="Arial"/>
              </a:endParaRPr>
            </a:p>
          </p:txBody>
        </p:sp>
        <p:sp>
          <p:nvSpPr>
            <p:cNvPr id="51" name="ZoneTexte 50"/>
            <p:cNvSpPr txBox="1"/>
            <p:nvPr/>
          </p:nvSpPr>
          <p:spPr>
            <a:xfrm flipH="1">
              <a:off x="4940725" y="347595"/>
              <a:ext cx="619142" cy="32663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latin typeface="Arial"/>
                  <a:cs typeface="Arial"/>
                </a:rPr>
                <a:t>17</a:t>
              </a:r>
              <a:endParaRPr lang="en-US" dirty="0">
                <a:latin typeface="Arial"/>
                <a:cs typeface="Arial"/>
              </a:endParaRPr>
            </a:p>
          </p:txBody>
        </p:sp>
        <p:sp>
          <p:nvSpPr>
            <p:cNvPr id="52" name="ZoneTexte 51"/>
            <p:cNvSpPr txBox="1"/>
            <p:nvPr/>
          </p:nvSpPr>
          <p:spPr>
            <a:xfrm flipH="1">
              <a:off x="6039075" y="347595"/>
              <a:ext cx="549973" cy="2941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latin typeface="Arial"/>
                  <a:cs typeface="Arial"/>
                </a:rPr>
                <a:t>1.5</a:t>
              </a:r>
              <a:endParaRPr lang="en-US" dirty="0">
                <a:latin typeface="Arial"/>
                <a:cs typeface="Arial"/>
              </a:endParaRPr>
            </a:p>
          </p:txBody>
        </p:sp>
        <p:sp>
          <p:nvSpPr>
            <p:cNvPr id="54" name="ZoneTexte 53"/>
            <p:cNvSpPr txBox="1"/>
            <p:nvPr/>
          </p:nvSpPr>
          <p:spPr>
            <a:xfrm>
              <a:off x="6500879" y="347595"/>
              <a:ext cx="501739" cy="29412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latin typeface="Arial"/>
                  <a:cs typeface="Arial"/>
                </a:rPr>
                <a:t>kDa</a:t>
              </a:r>
              <a:endParaRPr lang="en-US" dirty="0">
                <a:latin typeface="Arial"/>
                <a:cs typeface="Arial"/>
              </a:endParaRPr>
            </a:p>
          </p:txBody>
        </p:sp>
        <p:cxnSp>
          <p:nvCxnSpPr>
            <p:cNvPr id="3" name="Connecteur droit 2"/>
            <p:cNvCxnSpPr/>
            <p:nvPr/>
          </p:nvCxnSpPr>
          <p:spPr>
            <a:xfrm>
              <a:off x="3120982" y="1482895"/>
              <a:ext cx="258562" cy="0"/>
            </a:xfrm>
            <a:prstGeom prst="line">
              <a:avLst/>
            </a:prstGeom>
            <a:ln w="57150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" name="Rectangle 1"/>
            <p:cNvSpPr/>
            <p:nvPr/>
          </p:nvSpPr>
          <p:spPr>
            <a:xfrm>
              <a:off x="4887884" y="2428690"/>
              <a:ext cx="256956" cy="25466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25" name="ZoneTexte 24"/>
          <p:cNvSpPr txBox="1"/>
          <p:nvPr/>
        </p:nvSpPr>
        <p:spPr>
          <a:xfrm>
            <a:off x="1316" y="0"/>
            <a:ext cx="9374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Arial"/>
                <a:cs typeface="Arial"/>
              </a:rPr>
              <a:t>Figure </a:t>
            </a:r>
            <a:r>
              <a:rPr lang="en-US" sz="1200" dirty="0" smtClean="0">
                <a:latin typeface="Arial"/>
                <a:cs typeface="Arial"/>
              </a:rPr>
              <a:t>S13</a:t>
            </a:r>
            <a:endParaRPr lang="en-US" sz="120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9695980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23</Words>
  <Application>Microsoft Macintosh PowerPoint</Application>
  <PresentationFormat>Présentation à l'écran (4:3)</PresentationFormat>
  <Paragraphs>12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2" baseType="lpstr">
      <vt:lpstr>Thème Office</vt:lpstr>
      <vt:lpstr>Présentation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Lesuisse</dc:creator>
  <cp:lastModifiedBy>Lesuisse</cp:lastModifiedBy>
  <cp:revision>1</cp:revision>
  <dcterms:created xsi:type="dcterms:W3CDTF">2016-02-08T11:53:38Z</dcterms:created>
  <dcterms:modified xsi:type="dcterms:W3CDTF">2016-02-08T11:56:38Z</dcterms:modified>
</cp:coreProperties>
</file>