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B629-B74F-C34F-B041-60573B448AC4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51999-33C7-594F-A7D7-85DCF1E61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6763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B629-B74F-C34F-B041-60573B448AC4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51999-33C7-594F-A7D7-85DCF1E61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5710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B629-B74F-C34F-B041-60573B448AC4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51999-33C7-594F-A7D7-85DCF1E61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9456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B629-B74F-C34F-B041-60573B448AC4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51999-33C7-594F-A7D7-85DCF1E61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8013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B629-B74F-C34F-B041-60573B448AC4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51999-33C7-594F-A7D7-85DCF1E61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717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B629-B74F-C34F-B041-60573B448AC4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51999-33C7-594F-A7D7-85DCF1E61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3915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B629-B74F-C34F-B041-60573B448AC4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51999-33C7-594F-A7D7-85DCF1E61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8668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B629-B74F-C34F-B041-60573B448AC4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51999-33C7-594F-A7D7-85DCF1E61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5646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B629-B74F-C34F-B041-60573B448AC4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51999-33C7-594F-A7D7-85DCF1E61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417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B629-B74F-C34F-B041-60573B448AC4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51999-33C7-594F-A7D7-85DCF1E61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5102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B629-B74F-C34F-B041-60573B448AC4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51999-33C7-594F-A7D7-85DCF1E61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9682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8B629-B74F-C34F-B041-60573B448AC4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51999-33C7-594F-A7D7-85DCF1E61F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4430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558" y="350598"/>
            <a:ext cx="7585337" cy="6516957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6" name="ZoneTexte 4"/>
          <p:cNvSpPr txBox="1"/>
          <p:nvPr/>
        </p:nvSpPr>
        <p:spPr>
          <a:xfrm>
            <a:off x="62717" y="28759"/>
            <a:ext cx="851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Figure S4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5503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Macintosh PowerPoint</Application>
  <PresentationFormat>Présentation à l'écran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Lesuisse</dc:creator>
  <cp:lastModifiedBy>Lesuisse</cp:lastModifiedBy>
  <cp:revision>1</cp:revision>
  <dcterms:created xsi:type="dcterms:W3CDTF">2016-02-08T11:35:57Z</dcterms:created>
  <dcterms:modified xsi:type="dcterms:W3CDTF">2016-02-08T11:36:59Z</dcterms:modified>
</cp:coreProperties>
</file>