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287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2917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295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768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074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542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5650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916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242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0534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790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AB12F-7709-DA45-B068-36B232547C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41702-C49D-C544-9321-5C68044E8F3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34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r 4"/>
          <p:cNvGrpSpPr/>
          <p:nvPr/>
        </p:nvGrpSpPr>
        <p:grpSpPr>
          <a:xfrm>
            <a:off x="198665" y="636522"/>
            <a:ext cx="8761271" cy="5332478"/>
            <a:chOff x="198665" y="636522"/>
            <a:chExt cx="8761271" cy="5805288"/>
          </a:xfrm>
        </p:grpSpPr>
        <p:sp>
          <p:nvSpPr>
            <p:cNvPr id="74" name="Rectangle 73"/>
            <p:cNvSpPr/>
            <p:nvPr/>
          </p:nvSpPr>
          <p:spPr>
            <a:xfrm>
              <a:off x="198783" y="3714248"/>
              <a:ext cx="4257502" cy="910089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98665" y="2393625"/>
              <a:ext cx="8761271" cy="1235673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Rectangle 1"/>
            <p:cNvSpPr/>
            <p:nvPr/>
          </p:nvSpPr>
          <p:spPr>
            <a:xfrm>
              <a:off x="198783" y="636522"/>
              <a:ext cx="8536608" cy="166496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63022" y="5887812"/>
              <a:ext cx="237126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B561</a:t>
              </a:r>
              <a:r>
                <a:rPr lang="en-US" sz="1200" dirty="0" smtClean="0"/>
                <a:t>- Eukaryotic cytochrome b561</a:t>
              </a:r>
              <a:endParaRPr lang="en-US" sz="12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56453" y="5539493"/>
              <a:ext cx="288710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NAD- Ferric </a:t>
              </a:r>
              <a:r>
                <a:rPr lang="en-US" sz="1200" dirty="0" err="1" smtClean="0"/>
                <a:t>reductase</a:t>
              </a:r>
              <a:r>
                <a:rPr lang="en-US" sz="1200" dirty="0" smtClean="0"/>
                <a:t> NAD binding domain</a:t>
              </a:r>
              <a:endParaRPr lang="en-US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4142" y="5158510"/>
              <a:ext cx="608963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err="1" smtClean="0"/>
                <a:t>Fer</a:t>
              </a:r>
              <a:r>
                <a:rPr lang="en-US" sz="1200" dirty="0" smtClean="0"/>
                <a:t>- Ferric </a:t>
              </a:r>
              <a:r>
                <a:rPr lang="en-US" sz="1200" dirty="0" err="1" smtClean="0"/>
                <a:t>reductase</a:t>
              </a:r>
              <a:r>
                <a:rPr lang="en-US" sz="1200" dirty="0" smtClean="0"/>
                <a:t> like </a:t>
              </a:r>
              <a:r>
                <a:rPr lang="en-US" sz="1200" dirty="0" err="1" smtClean="0"/>
                <a:t>transmembrane</a:t>
              </a:r>
              <a:r>
                <a:rPr lang="en-US" sz="1200" dirty="0" smtClean="0"/>
                <a:t> component</a:t>
              </a:r>
              <a:endParaRPr lang="en-US" sz="12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56453" y="4800602"/>
              <a:ext cx="391256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FAD- FAD-binding domain</a:t>
              </a:r>
              <a:endParaRPr lang="en-US" sz="1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436635" y="1329114"/>
              <a:ext cx="206852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FRE1 [Ch. reinhardtii]</a:t>
              </a:r>
              <a:endParaRPr lang="en-US" sz="12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 flipH="1">
              <a:off x="347498" y="1601913"/>
              <a:ext cx="2162192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>
              <a:spLocks/>
            </p:cNvSpPr>
            <p:nvPr/>
          </p:nvSpPr>
          <p:spPr>
            <a:xfrm>
              <a:off x="2527095" y="1491987"/>
              <a:ext cx="863987" cy="236761"/>
            </a:xfrm>
            <a:prstGeom prst="rect">
              <a:avLst/>
            </a:prstGeom>
            <a:solidFill>
              <a:srgbClr val="953735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 smtClean="0"/>
                <a:t>Fer</a:t>
              </a:r>
              <a:endParaRPr lang="en-US" sz="1000" b="1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3391082" y="1609860"/>
              <a:ext cx="470202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>
              <a:spLocks/>
            </p:cNvSpPr>
            <p:nvPr/>
          </p:nvSpPr>
          <p:spPr>
            <a:xfrm>
              <a:off x="3861285" y="1479570"/>
              <a:ext cx="395988" cy="236761"/>
            </a:xfrm>
            <a:prstGeom prst="rect">
              <a:avLst/>
            </a:prstGeom>
            <a:solidFill>
              <a:srgbClr val="4F622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FAD</a:t>
              </a:r>
              <a:endParaRPr lang="en-US" sz="1000" b="1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 flipH="1">
              <a:off x="4257311" y="1601913"/>
              <a:ext cx="650196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>
              <a:spLocks/>
            </p:cNvSpPr>
            <p:nvPr/>
          </p:nvSpPr>
          <p:spPr>
            <a:xfrm>
              <a:off x="4907504" y="1491987"/>
              <a:ext cx="1295984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NAD</a:t>
              </a:r>
              <a:endParaRPr lang="en-US" sz="1000" b="1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6186236" y="1624594"/>
              <a:ext cx="1910189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343074" y="1128073"/>
              <a:ext cx="722203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>
              <a:spLocks/>
            </p:cNvSpPr>
            <p:nvPr/>
          </p:nvSpPr>
          <p:spPr>
            <a:xfrm>
              <a:off x="1079500" y="1010200"/>
              <a:ext cx="1007989" cy="23676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 smtClean="0"/>
                <a:t>Fer</a:t>
              </a:r>
              <a:endParaRPr lang="en-US" sz="1000" b="1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H="1">
              <a:off x="2085692" y="1128073"/>
              <a:ext cx="362202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>
              <a:spLocks/>
            </p:cNvSpPr>
            <p:nvPr/>
          </p:nvSpPr>
          <p:spPr>
            <a:xfrm>
              <a:off x="2445468" y="1010200"/>
              <a:ext cx="719990" cy="236761"/>
            </a:xfrm>
            <a:prstGeom prst="rect">
              <a:avLst/>
            </a:prstGeom>
            <a:solidFill>
              <a:srgbClr val="4F6228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FAD</a:t>
              </a:r>
              <a:endParaRPr lang="en-US" sz="1000" b="1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 flipH="1">
              <a:off x="3165460" y="1128073"/>
              <a:ext cx="74198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>
              <a:spLocks/>
            </p:cNvSpPr>
            <p:nvPr/>
          </p:nvSpPr>
          <p:spPr>
            <a:xfrm>
              <a:off x="3241480" y="1010200"/>
              <a:ext cx="719990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NAD</a:t>
              </a:r>
              <a:endParaRPr lang="en-US" sz="1000" b="1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>
              <a:off x="3961464" y="1128073"/>
              <a:ext cx="2450190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/>
            <p:cNvSpPr/>
            <p:nvPr/>
          </p:nvSpPr>
          <p:spPr>
            <a:xfrm>
              <a:off x="4693902" y="858979"/>
              <a:ext cx="173624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Ostta09g01890 </a:t>
              </a:r>
              <a:r>
                <a:rPr lang="en-US" sz="1200" dirty="0"/>
                <a:t>[O. tauri] </a:t>
              </a:r>
            </a:p>
          </p:txBody>
        </p:sp>
        <p:sp>
          <p:nvSpPr>
            <p:cNvPr id="40" name="Rectangle 39"/>
            <p:cNvSpPr>
              <a:spLocks/>
            </p:cNvSpPr>
            <p:nvPr/>
          </p:nvSpPr>
          <p:spPr>
            <a:xfrm>
              <a:off x="2196157" y="2473778"/>
              <a:ext cx="1007983" cy="236761"/>
            </a:xfrm>
            <a:prstGeom prst="rect">
              <a:avLst/>
            </a:prstGeom>
            <a:solidFill>
              <a:srgbClr val="80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B561</a:t>
              </a:r>
              <a:endParaRPr lang="en-US" sz="1000" b="1" dirty="0"/>
            </a:p>
          </p:txBody>
        </p:sp>
        <p:cxnSp>
          <p:nvCxnSpPr>
            <p:cNvPr id="41" name="Straight Connector 40"/>
            <p:cNvCxnSpPr/>
            <p:nvPr/>
          </p:nvCxnSpPr>
          <p:spPr>
            <a:xfrm flipH="1">
              <a:off x="3204140" y="2614377"/>
              <a:ext cx="43419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/>
            <p:cNvSpPr/>
            <p:nvPr/>
          </p:nvSpPr>
          <p:spPr>
            <a:xfrm>
              <a:off x="3715212" y="2450219"/>
              <a:ext cx="1736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Ostta04g02840 [O. tauri] </a:t>
              </a:r>
            </a:p>
            <a:p>
              <a:endParaRPr lang="en-US" sz="1200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 flipH="1">
              <a:off x="499441" y="3963987"/>
              <a:ext cx="29019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>
              <a:spLocks/>
            </p:cNvSpPr>
            <p:nvPr/>
          </p:nvSpPr>
          <p:spPr>
            <a:xfrm>
              <a:off x="786612" y="3845606"/>
              <a:ext cx="1007983" cy="236761"/>
            </a:xfrm>
            <a:prstGeom prst="rect">
              <a:avLst/>
            </a:prstGeom>
            <a:solidFill>
              <a:srgbClr val="80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B561</a:t>
              </a:r>
              <a:endParaRPr lang="en-US" sz="1000" b="1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 flipH="1">
              <a:off x="1798350" y="3963987"/>
              <a:ext cx="29019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2382848" y="3835404"/>
              <a:ext cx="17362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Ostta16g00370 [O. tauri] </a:t>
              </a:r>
            </a:p>
            <a:p>
              <a:endParaRPr lang="en-US" sz="1200" dirty="0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H="1">
              <a:off x="397405" y="3428861"/>
              <a:ext cx="2666192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>
              <a:spLocks/>
            </p:cNvSpPr>
            <p:nvPr/>
          </p:nvSpPr>
          <p:spPr>
            <a:xfrm>
              <a:off x="3075547" y="3302824"/>
              <a:ext cx="1007983" cy="236761"/>
            </a:xfrm>
            <a:prstGeom prst="rect">
              <a:avLst/>
            </a:prstGeom>
            <a:solidFill>
              <a:srgbClr val="80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D</a:t>
              </a:r>
              <a:endParaRPr lang="en-US" sz="1000" b="1" dirty="0"/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>
              <a:off x="4083420" y="3432248"/>
              <a:ext cx="578196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50"/>
            <p:cNvSpPr>
              <a:spLocks/>
            </p:cNvSpPr>
            <p:nvPr/>
          </p:nvSpPr>
          <p:spPr>
            <a:xfrm>
              <a:off x="4692130" y="3299236"/>
              <a:ext cx="1007983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B561</a:t>
              </a:r>
              <a:endParaRPr lang="en-US" sz="1000" b="1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 flipH="1">
              <a:off x="5700113" y="3417617"/>
              <a:ext cx="1010191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379369" y="6154049"/>
              <a:ext cx="143500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/>
                <a:t>D - DOMON </a:t>
              </a:r>
              <a:r>
                <a:rPr lang="en-US" sz="1200" dirty="0"/>
                <a:t>domain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751721" y="3270242"/>
              <a:ext cx="21544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Cre14.g609900 [Ch. reinhardtii]</a:t>
              </a:r>
            </a:p>
            <a:p>
              <a:endParaRPr lang="en-US" sz="1200" dirty="0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>
              <a:off x="396153" y="3037460"/>
              <a:ext cx="144219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>
              <a:spLocks/>
            </p:cNvSpPr>
            <p:nvPr/>
          </p:nvSpPr>
          <p:spPr>
            <a:xfrm>
              <a:off x="1846265" y="2903949"/>
              <a:ext cx="719983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D</a:t>
              </a:r>
              <a:endParaRPr lang="en-US" sz="1000" b="1" dirty="0"/>
            </a:p>
          </p:txBody>
        </p:sp>
        <p:cxnSp>
          <p:nvCxnSpPr>
            <p:cNvPr id="55" name="Straight Connector 54"/>
            <p:cNvCxnSpPr/>
            <p:nvPr/>
          </p:nvCxnSpPr>
          <p:spPr>
            <a:xfrm flipH="1">
              <a:off x="2560581" y="3041044"/>
              <a:ext cx="506195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/>
            <p:cNvSpPr>
              <a:spLocks/>
            </p:cNvSpPr>
            <p:nvPr/>
          </p:nvSpPr>
          <p:spPr>
            <a:xfrm>
              <a:off x="3058910" y="2911901"/>
              <a:ext cx="1007983" cy="236761"/>
            </a:xfrm>
            <a:prstGeom prst="rect">
              <a:avLst/>
            </a:prstGeom>
            <a:solidFill>
              <a:srgbClr val="80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B561</a:t>
              </a:r>
              <a:endParaRPr lang="en-US" sz="1000" b="1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H="1">
              <a:off x="4063997" y="3041044"/>
              <a:ext cx="938192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5038134" y="2890377"/>
              <a:ext cx="159130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Tef22 [Ch. </a:t>
              </a:r>
              <a:r>
                <a:rPr lang="en-US" sz="1200" dirty="0" smtClean="0"/>
                <a:t>Reinhardtii]</a:t>
              </a:r>
              <a:endParaRPr lang="en-US" sz="1200" dirty="0"/>
            </a:p>
          </p:txBody>
        </p:sp>
        <p:cxnSp>
          <p:nvCxnSpPr>
            <p:cNvPr id="58" name="Straight Connector 57"/>
            <p:cNvCxnSpPr/>
            <p:nvPr/>
          </p:nvCxnSpPr>
          <p:spPr>
            <a:xfrm flipH="1">
              <a:off x="391784" y="2606655"/>
              <a:ext cx="794193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 58"/>
            <p:cNvSpPr>
              <a:spLocks/>
            </p:cNvSpPr>
            <p:nvPr/>
          </p:nvSpPr>
          <p:spPr>
            <a:xfrm>
              <a:off x="1185977" y="2467135"/>
              <a:ext cx="719983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D</a:t>
              </a:r>
              <a:endParaRPr lang="en-US" sz="1000" b="1" dirty="0"/>
            </a:p>
          </p:txBody>
        </p:sp>
        <p:cxnSp>
          <p:nvCxnSpPr>
            <p:cNvPr id="60" name="Straight Connector 59"/>
            <p:cNvCxnSpPr/>
            <p:nvPr/>
          </p:nvCxnSpPr>
          <p:spPr>
            <a:xfrm flipH="1">
              <a:off x="1905960" y="2599398"/>
              <a:ext cx="29019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498081" y="4358752"/>
              <a:ext cx="36219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/>
            <p:cNvSpPr>
              <a:spLocks/>
            </p:cNvSpPr>
            <p:nvPr/>
          </p:nvSpPr>
          <p:spPr>
            <a:xfrm>
              <a:off x="861185" y="4240985"/>
              <a:ext cx="1007983" cy="236761"/>
            </a:xfrm>
            <a:prstGeom prst="rect">
              <a:avLst/>
            </a:prstGeom>
            <a:solidFill>
              <a:srgbClr val="800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B561</a:t>
              </a:r>
              <a:endParaRPr lang="en-US" sz="1000" b="1" dirty="0"/>
            </a:p>
          </p:txBody>
        </p:sp>
        <p:cxnSp>
          <p:nvCxnSpPr>
            <p:cNvPr id="63" name="Straight Connector 62"/>
            <p:cNvCxnSpPr/>
            <p:nvPr/>
          </p:nvCxnSpPr>
          <p:spPr>
            <a:xfrm flipH="1">
              <a:off x="1867618" y="4369795"/>
              <a:ext cx="36219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angle 63"/>
            <p:cNvSpPr/>
            <p:nvPr/>
          </p:nvSpPr>
          <p:spPr>
            <a:xfrm>
              <a:off x="2374204" y="4200747"/>
              <a:ext cx="21544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Cre06.g280100 [Ch. reinhardtii]</a:t>
              </a:r>
            </a:p>
            <a:p>
              <a:endParaRPr lang="en-US" sz="1200" dirty="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496584" y="1856272"/>
              <a:ext cx="2268416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200" dirty="0"/>
                <a:t>Cre05.g241400</a:t>
              </a:r>
              <a:r>
                <a:rPr lang="cs-CZ" sz="1200" dirty="0"/>
                <a:t> </a:t>
              </a:r>
              <a:r>
                <a:rPr lang="en-US" sz="1200" dirty="0" smtClean="0"/>
                <a:t>[Ch. reinhardtii]</a:t>
              </a:r>
              <a:endParaRPr lang="en-US" sz="1200" dirty="0"/>
            </a:p>
          </p:txBody>
        </p:sp>
        <p:cxnSp>
          <p:nvCxnSpPr>
            <p:cNvPr id="66" name="Straight Connector 65"/>
            <p:cNvCxnSpPr/>
            <p:nvPr/>
          </p:nvCxnSpPr>
          <p:spPr>
            <a:xfrm flipH="1">
              <a:off x="358023" y="2132950"/>
              <a:ext cx="104618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/>
            <p:cNvSpPr>
              <a:spLocks/>
            </p:cNvSpPr>
            <p:nvPr/>
          </p:nvSpPr>
          <p:spPr>
            <a:xfrm>
              <a:off x="1407473" y="2010607"/>
              <a:ext cx="1007983" cy="236761"/>
            </a:xfrm>
            <a:prstGeom prst="rect">
              <a:avLst/>
            </a:prstGeom>
            <a:solidFill>
              <a:srgbClr val="953735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err="1" smtClean="0"/>
                <a:t>Fer</a:t>
              </a:r>
              <a:endParaRPr lang="en-US" sz="1000" b="1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 flipH="1">
              <a:off x="2415456" y="2123446"/>
              <a:ext cx="43419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>
              <a:spLocks/>
            </p:cNvSpPr>
            <p:nvPr/>
          </p:nvSpPr>
          <p:spPr>
            <a:xfrm>
              <a:off x="2841475" y="2005065"/>
              <a:ext cx="647986" cy="236761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FAD</a:t>
              </a:r>
              <a:endParaRPr lang="en-US" sz="1000" b="1" dirty="0"/>
            </a:p>
          </p:txBody>
        </p:sp>
        <p:cxnSp>
          <p:nvCxnSpPr>
            <p:cNvPr id="70" name="Straight Connector 69"/>
            <p:cNvCxnSpPr/>
            <p:nvPr/>
          </p:nvCxnSpPr>
          <p:spPr>
            <a:xfrm flipH="1">
              <a:off x="3489463" y="2132950"/>
              <a:ext cx="74189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/>
            <p:cNvSpPr>
              <a:spLocks/>
            </p:cNvSpPr>
            <p:nvPr/>
          </p:nvSpPr>
          <p:spPr>
            <a:xfrm>
              <a:off x="3563653" y="2010607"/>
              <a:ext cx="827983" cy="2367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 smtClean="0"/>
                <a:t>NAD</a:t>
              </a:r>
              <a:endParaRPr lang="en-US" sz="1000" b="1" dirty="0"/>
            </a:p>
          </p:txBody>
        </p:sp>
        <p:cxnSp>
          <p:nvCxnSpPr>
            <p:cNvPr id="72" name="Straight Connector 71"/>
            <p:cNvCxnSpPr/>
            <p:nvPr/>
          </p:nvCxnSpPr>
          <p:spPr>
            <a:xfrm flipH="1">
              <a:off x="4402475" y="2132950"/>
              <a:ext cx="2126187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198783" y="4800602"/>
              <a:ext cx="3917033" cy="16412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7" name="ZoneTexte 4"/>
          <p:cNvSpPr txBox="1"/>
          <p:nvPr/>
        </p:nvSpPr>
        <p:spPr>
          <a:xfrm>
            <a:off x="62717" y="28759"/>
            <a:ext cx="851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S6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7348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Macintosh PowerPoint</Application>
  <PresentationFormat>Présentation à l'écran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2016-02-08T11:42:59Z</dcterms:created>
  <dcterms:modified xsi:type="dcterms:W3CDTF">2016-02-08T11:43:35Z</dcterms:modified>
</cp:coreProperties>
</file>