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9" autoAdjust="0"/>
    <p:restoredTop sz="91423" autoAdjust="0"/>
  </p:normalViewPr>
  <p:slideViewPr>
    <p:cSldViewPr snapToGrid="0">
      <p:cViewPr varScale="1">
        <p:scale>
          <a:sx n="64" d="100"/>
          <a:sy n="64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3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20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8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4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4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0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4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9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9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B4A3-C4E1-4C3E-860F-13ADAF8C973E}" type="datetimeFigureOut">
              <a:rPr lang="en-US" smtClean="0"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60708-2AD2-4C2B-B551-D41D40EC9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1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351" y="326038"/>
            <a:ext cx="4182054" cy="632959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32055" y="2167442"/>
            <a:ext cx="6341561" cy="2646787"/>
            <a:chOff x="2157862" y="415370"/>
            <a:chExt cx="6341561" cy="2646787"/>
          </a:xfrm>
        </p:grpSpPr>
        <p:grpSp>
          <p:nvGrpSpPr>
            <p:cNvPr id="4" name="Group 3"/>
            <p:cNvGrpSpPr/>
            <p:nvPr/>
          </p:nvGrpSpPr>
          <p:grpSpPr>
            <a:xfrm>
              <a:off x="3035489" y="827204"/>
              <a:ext cx="5463934" cy="2234953"/>
              <a:chOff x="3035489" y="827204"/>
              <a:chExt cx="5463934" cy="223495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035489" y="2381535"/>
                <a:ext cx="5463934" cy="680622"/>
                <a:chOff x="1257489" y="95535"/>
                <a:chExt cx="7449912" cy="1823494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7489" y="95535"/>
                  <a:ext cx="2431325" cy="182349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6784" y="95535"/>
                  <a:ext cx="2431324" cy="182349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76076" y="95535"/>
                  <a:ext cx="2431325" cy="182349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grpSp>
            <p:nvGrpSpPr>
              <p:cNvPr id="12" name="Group 11"/>
              <p:cNvGrpSpPr/>
              <p:nvPr/>
            </p:nvGrpSpPr>
            <p:grpSpPr>
              <a:xfrm>
                <a:off x="3035490" y="1604370"/>
                <a:ext cx="5463933" cy="680622"/>
                <a:chOff x="1257490" y="2112370"/>
                <a:chExt cx="7449911" cy="1823494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7490" y="2112370"/>
                  <a:ext cx="2431326" cy="182349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6785" y="2112370"/>
                  <a:ext cx="2431324" cy="182349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76077" y="2112370"/>
                  <a:ext cx="2431324" cy="182349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3035489" y="827204"/>
                <a:ext cx="5463934" cy="680623"/>
                <a:chOff x="1257489" y="4129204"/>
                <a:chExt cx="7449912" cy="1823496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7489" y="4129206"/>
                  <a:ext cx="2431325" cy="182349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6785" y="4129204"/>
                  <a:ext cx="2431324" cy="182349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76077" y="4129204"/>
                  <a:ext cx="2431324" cy="182349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</p:grpSp>
        <p:sp>
          <p:nvSpPr>
            <p:cNvPr id="5" name="TextBox 4"/>
            <p:cNvSpPr txBox="1"/>
            <p:nvPr/>
          </p:nvSpPr>
          <p:spPr>
            <a:xfrm>
              <a:off x="2157862" y="919284"/>
              <a:ext cx="7506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P1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83262" y="1706684"/>
              <a:ext cx="7506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P2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83262" y="2468684"/>
              <a:ext cx="7506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P3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94837" y="415373"/>
              <a:ext cx="7506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H&amp;E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42132" y="415370"/>
              <a:ext cx="8345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CD133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00334" y="415370"/>
              <a:ext cx="7506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CD87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52672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Emory Healthcare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Taofeek Owonikoko</dc:creator>
  <cp:lastModifiedBy>Taofeek Owonikoko</cp:lastModifiedBy>
  <cp:revision>6</cp:revision>
  <dcterms:created xsi:type="dcterms:W3CDTF">2016-04-02T19:00:47Z</dcterms:created>
  <dcterms:modified xsi:type="dcterms:W3CDTF">2016-04-09T16:30:34Z</dcterms:modified>
</cp:coreProperties>
</file>