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392" y="-4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C70A5-2770-4AC9-A5D8-57A234C7CFA4}" type="datetimeFigureOut">
              <a:rPr lang="en-GB" smtClean="0"/>
              <a:t>08/12/2013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93E92-92B6-4B7C-9382-2ED0EA4318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4436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C70A5-2770-4AC9-A5D8-57A234C7CFA4}" type="datetimeFigureOut">
              <a:rPr lang="en-GB" smtClean="0"/>
              <a:t>08/12/2013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93E92-92B6-4B7C-9382-2ED0EA4318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90762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C70A5-2770-4AC9-A5D8-57A234C7CFA4}" type="datetimeFigureOut">
              <a:rPr lang="en-GB" smtClean="0"/>
              <a:t>08/12/2013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93E92-92B6-4B7C-9382-2ED0EA4318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4368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C70A5-2770-4AC9-A5D8-57A234C7CFA4}" type="datetimeFigureOut">
              <a:rPr lang="en-GB" smtClean="0"/>
              <a:t>08/12/2013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93E92-92B6-4B7C-9382-2ED0EA4318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8556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C70A5-2770-4AC9-A5D8-57A234C7CFA4}" type="datetimeFigureOut">
              <a:rPr lang="en-GB" smtClean="0"/>
              <a:t>08/12/2013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93E92-92B6-4B7C-9382-2ED0EA4318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7446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C70A5-2770-4AC9-A5D8-57A234C7CFA4}" type="datetimeFigureOut">
              <a:rPr lang="en-GB" smtClean="0"/>
              <a:t>08/12/2013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93E92-92B6-4B7C-9382-2ED0EA4318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7294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C70A5-2770-4AC9-A5D8-57A234C7CFA4}" type="datetimeFigureOut">
              <a:rPr lang="en-GB" smtClean="0"/>
              <a:t>08/12/2013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93E92-92B6-4B7C-9382-2ED0EA4318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39875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C70A5-2770-4AC9-A5D8-57A234C7CFA4}" type="datetimeFigureOut">
              <a:rPr lang="en-GB" smtClean="0"/>
              <a:t>08/12/2013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93E92-92B6-4B7C-9382-2ED0EA4318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0873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C70A5-2770-4AC9-A5D8-57A234C7CFA4}" type="datetimeFigureOut">
              <a:rPr lang="en-GB" smtClean="0"/>
              <a:t>08/12/2013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93E92-92B6-4B7C-9382-2ED0EA4318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62863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C70A5-2770-4AC9-A5D8-57A234C7CFA4}" type="datetimeFigureOut">
              <a:rPr lang="en-GB" smtClean="0"/>
              <a:t>08/12/2013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93E92-92B6-4B7C-9382-2ED0EA4318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0894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C70A5-2770-4AC9-A5D8-57A234C7CFA4}" type="datetimeFigureOut">
              <a:rPr lang="en-GB" smtClean="0"/>
              <a:t>08/12/2013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93E92-92B6-4B7C-9382-2ED0EA4318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1923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0C70A5-2770-4AC9-A5D8-57A234C7CFA4}" type="datetimeFigureOut">
              <a:rPr lang="en-GB" smtClean="0"/>
              <a:t>08/12/2013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693E92-92B6-4B7C-9382-2ED0EA4318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1728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4" Type="http://schemas.openxmlformats.org/officeDocument/2006/relationships/image" Target="../media/image3.tiff"/><Relationship Id="rId5" Type="http://schemas.openxmlformats.org/officeDocument/2006/relationships/image" Target="../media/image4.tif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013588" y="1124744"/>
            <a:ext cx="7920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1: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Representative images of ER staining demonstrating the level of variation in DAB and Haematoxylin staining across the sample set. </a:t>
            </a: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A)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SEARCH study; </a:t>
            </a: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B)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ABCS study (BOOG_E TMA); </a:t>
            </a: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C)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ABCS study (BOOG_J TMA); </a:t>
            </a: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D)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KBCP study.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3815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05"/>
          <a:stretch/>
        </p:blipFill>
        <p:spPr>
          <a:xfrm>
            <a:off x="1115617" y="544066"/>
            <a:ext cx="3400322" cy="288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327" y="3573016"/>
            <a:ext cx="3400322" cy="288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344"/>
          <a:stretch/>
        </p:blipFill>
        <p:spPr>
          <a:xfrm>
            <a:off x="4691348" y="543016"/>
            <a:ext cx="3385666" cy="288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59"/>
          <a:stretch/>
        </p:blipFill>
        <p:spPr>
          <a:xfrm>
            <a:off x="4691348" y="3545545"/>
            <a:ext cx="3403018" cy="2880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115616" y="3054734"/>
            <a:ext cx="351378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91348" y="3053684"/>
            <a:ext cx="351378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92327" y="6083684"/>
            <a:ext cx="351378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91348" y="6056213"/>
            <a:ext cx="351378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66972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</TotalTime>
  <Words>56</Words>
  <Application>Microsoft Macintosh PowerPoint</Application>
  <PresentationFormat>On-screen Show (4:3)</PresentationFormat>
  <Paragraphs>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Cambridge Research Institute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Will Howat</dc:creator>
  <cp:lastModifiedBy>Montse</cp:lastModifiedBy>
  <cp:revision>11</cp:revision>
  <cp:lastPrinted>2013-11-18T14:18:27Z</cp:lastPrinted>
  <dcterms:created xsi:type="dcterms:W3CDTF">2013-11-08T13:44:14Z</dcterms:created>
  <dcterms:modified xsi:type="dcterms:W3CDTF">2013-12-08T22:07:42Z</dcterms:modified>
</cp:coreProperties>
</file>