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76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4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53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75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58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48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84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5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71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46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65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A2B54-F73B-4010-B044-D1F327D745C8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6400F-5AF4-4AF1-85F5-B49244A89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75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16620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2: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Screengrab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images from the Ariol system visualising the algorithm training for representative images detailed in Supplementary Figure 1.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A1, B1, C1, D1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DAB colour recognition (red) and haematoxylin colour recognition (green) demonstrating the effect of cytoplasmic ER staining and dark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heamatoxylin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staining on colour recognition.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A2, B2, C2, D2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Nuclear segmentation, based on the colour recognition. Yellow dots delineate ER-positive nuclei. Pink dots delineate ER-negative tumour cells according to the tuned algorithm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SEARCH study;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ABCS study (BOOG_E TMA);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ABCS study (BOOG_J TMA);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D)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KBCP study.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061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4" t="33793" r="28944" b="17859"/>
          <a:stretch/>
        </p:blipFill>
        <p:spPr>
          <a:xfrm>
            <a:off x="179512" y="217585"/>
            <a:ext cx="2117556" cy="20886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4" t="26822" r="35614" b="24828"/>
          <a:stretch/>
        </p:blipFill>
        <p:spPr>
          <a:xfrm>
            <a:off x="176174" y="2420438"/>
            <a:ext cx="2117557" cy="20886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1" t="26234" r="29196" b="25415"/>
          <a:stretch/>
        </p:blipFill>
        <p:spPr>
          <a:xfrm>
            <a:off x="4644007" y="217585"/>
            <a:ext cx="2117557" cy="20886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2" t="26320" r="17966" b="25331"/>
          <a:stretch/>
        </p:blipFill>
        <p:spPr>
          <a:xfrm>
            <a:off x="4644006" y="2420438"/>
            <a:ext cx="2117557" cy="208868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2" t="26321" r="17966" b="25331"/>
          <a:stretch/>
        </p:blipFill>
        <p:spPr>
          <a:xfrm>
            <a:off x="6876255" y="2420439"/>
            <a:ext cx="2117557" cy="20886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4" t="33793" r="28944" b="17859"/>
          <a:stretch/>
        </p:blipFill>
        <p:spPr>
          <a:xfrm>
            <a:off x="2411759" y="217585"/>
            <a:ext cx="2117556" cy="20886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4" t="26822" r="35614" b="24829"/>
          <a:stretch/>
        </p:blipFill>
        <p:spPr>
          <a:xfrm>
            <a:off x="2411759" y="2420438"/>
            <a:ext cx="2117557" cy="208868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1" t="26204" r="29196" b="25447"/>
          <a:stretch/>
        </p:blipFill>
        <p:spPr>
          <a:xfrm>
            <a:off x="6876256" y="217585"/>
            <a:ext cx="2117557" cy="208868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79512" y="1998490"/>
            <a:ext cx="40427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A1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1759" y="1997001"/>
            <a:ext cx="40427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A2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44006" y="1995512"/>
            <a:ext cx="40427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B1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76255" y="1995513"/>
            <a:ext cx="39466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B2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174" y="4201343"/>
            <a:ext cx="39466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11759" y="4199839"/>
            <a:ext cx="39466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6" y="4201343"/>
            <a:ext cx="40427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D1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76256" y="4201343"/>
            <a:ext cx="40427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D2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557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133</Words>
  <Application>Microsoft Macintosh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Cambridge Research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 Howat</dc:creator>
  <cp:lastModifiedBy>Montse</cp:lastModifiedBy>
  <cp:revision>2</cp:revision>
  <cp:lastPrinted>2013-11-18T14:16:50Z</cp:lastPrinted>
  <dcterms:created xsi:type="dcterms:W3CDTF">2013-11-18T14:00:13Z</dcterms:created>
  <dcterms:modified xsi:type="dcterms:W3CDTF">2013-12-08T22:08:11Z</dcterms:modified>
</cp:coreProperties>
</file>