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6" d="100"/>
          <a:sy n="126" d="100"/>
        </p:scale>
        <p:origin x="-4512" y="-9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60690-0629-F549-B0CA-F171F985BF00}" type="datetimeFigureOut">
              <a:rPr lang="en-US" smtClean="0"/>
              <a:t>18/02/2015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B8236-1DDA-E44C-AEBE-BDDBF34C2E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160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60690-0629-F549-B0CA-F171F985BF00}" type="datetimeFigureOut">
              <a:rPr lang="en-US" smtClean="0"/>
              <a:t>18/02/2015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B8236-1DDA-E44C-AEBE-BDDBF34C2E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12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60690-0629-F549-B0CA-F171F985BF00}" type="datetimeFigureOut">
              <a:rPr lang="en-US" smtClean="0"/>
              <a:t>18/02/2015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B8236-1DDA-E44C-AEBE-BDDBF34C2E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737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60690-0629-F549-B0CA-F171F985BF00}" type="datetimeFigureOut">
              <a:rPr lang="en-US" smtClean="0"/>
              <a:t>18/02/2015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B8236-1DDA-E44C-AEBE-BDDBF34C2E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353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60690-0629-F549-B0CA-F171F985BF00}" type="datetimeFigureOut">
              <a:rPr lang="en-US" smtClean="0"/>
              <a:t>18/02/2015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B8236-1DDA-E44C-AEBE-BDDBF34C2E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079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60690-0629-F549-B0CA-F171F985BF00}" type="datetimeFigureOut">
              <a:rPr lang="en-US" smtClean="0"/>
              <a:t>18/02/2015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B8236-1DDA-E44C-AEBE-BDDBF34C2E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276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60690-0629-F549-B0CA-F171F985BF00}" type="datetimeFigureOut">
              <a:rPr lang="en-US" smtClean="0"/>
              <a:t>18/02/2015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B8236-1DDA-E44C-AEBE-BDDBF34C2E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499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60690-0629-F549-B0CA-F171F985BF00}" type="datetimeFigureOut">
              <a:rPr lang="en-US" smtClean="0"/>
              <a:t>18/02/2015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B8236-1DDA-E44C-AEBE-BDDBF34C2E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563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60690-0629-F549-B0CA-F171F985BF00}" type="datetimeFigureOut">
              <a:rPr lang="en-US" smtClean="0"/>
              <a:t>18/02/2015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B8236-1DDA-E44C-AEBE-BDDBF34C2E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032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60690-0629-F549-B0CA-F171F985BF00}" type="datetimeFigureOut">
              <a:rPr lang="en-US" smtClean="0"/>
              <a:t>18/02/2015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B8236-1DDA-E44C-AEBE-BDDBF34C2E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312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60690-0629-F549-B0CA-F171F985BF00}" type="datetimeFigureOut">
              <a:rPr lang="en-US" smtClean="0"/>
              <a:t>18/02/2015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B8236-1DDA-E44C-AEBE-BDDBF34C2E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863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B60690-0629-F549-B0CA-F171F985BF00}" type="datetimeFigureOut">
              <a:rPr lang="en-US" smtClean="0"/>
              <a:t>18/02/2015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7B8236-1DDA-E44C-AEBE-BDDBF34C2E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233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malised grap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537" y="1115348"/>
            <a:ext cx="4075964" cy="401531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2927943" y="4021873"/>
            <a:ext cx="473747" cy="40319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3468634" y="3146124"/>
            <a:ext cx="473747" cy="40319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3642398" y="3429562"/>
            <a:ext cx="473747" cy="40319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126372" y="2700978"/>
            <a:ext cx="163201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Affected individual</a:t>
            </a:r>
          </a:p>
          <a:p>
            <a:pPr algn="ctr"/>
            <a:r>
              <a:rPr lang="en-US" sz="1200" dirty="0" smtClean="0"/>
              <a:t> – maternal duplication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1276520" y="4194235"/>
            <a:ext cx="163201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Unaffected mother</a:t>
            </a:r>
          </a:p>
          <a:p>
            <a:pPr algn="ctr"/>
            <a:r>
              <a:rPr lang="en-US" sz="1200" dirty="0" smtClean="0"/>
              <a:t> – paternal duplication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4116145" y="3371092"/>
            <a:ext cx="163201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Unaffected father</a:t>
            </a:r>
          </a:p>
          <a:p>
            <a:pPr algn="ctr"/>
            <a:r>
              <a:rPr lang="en-US" sz="1200" dirty="0" smtClean="0"/>
              <a:t> – no duplication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503463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18</Words>
  <Application>Microsoft Macintosh PowerPoint</Application>
  <PresentationFormat>A4 Paper (210x297 mm)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Cardiff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Anthony Isles</dc:creator>
  <cp:lastModifiedBy>Anthony Isles</cp:lastModifiedBy>
  <cp:revision>1</cp:revision>
  <dcterms:created xsi:type="dcterms:W3CDTF">2015-02-18T17:57:47Z</dcterms:created>
  <dcterms:modified xsi:type="dcterms:W3CDTF">2015-02-18T18:04:09Z</dcterms:modified>
</cp:coreProperties>
</file>