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3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Table_every_data_2016010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Table_every_data_201601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9442540612656002E-2"/>
          <c:y val="0.34748849039601598"/>
          <c:w val="0.31861796679801502"/>
          <c:h val="0.52738842154735699"/>
        </c:manualLayout>
      </c:layout>
      <c:lineChart>
        <c:grouping val="standard"/>
        <c:varyColors val="0"/>
        <c:ser>
          <c:idx val="0"/>
          <c:order val="0"/>
          <c:tx>
            <c:strRef>
              <c:f>GGDEF!$A$96</c:f>
              <c:strCache>
                <c:ptCount val="1"/>
                <c:pt idx="0">
                  <c:v>EAL-GGDEF (Xoo2561)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GGDEF!$B$95:$H$95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GGDEF!$B$96:$H$96</c:f>
              <c:numCache>
                <c:formatCode>General</c:formatCode>
                <c:ptCount val="7"/>
                <c:pt idx="0">
                  <c:v>1</c:v>
                </c:pt>
                <c:pt idx="1">
                  <c:v>0.580477673935618</c:v>
                </c:pt>
                <c:pt idx="2">
                  <c:v>0.44029075804776702</c:v>
                </c:pt>
                <c:pt idx="3">
                  <c:v>0.89165801315334103</c:v>
                </c:pt>
                <c:pt idx="4">
                  <c:v>2.7798546209761161</c:v>
                </c:pt>
                <c:pt idx="5">
                  <c:v>2.6611284181377641</c:v>
                </c:pt>
                <c:pt idx="6">
                  <c:v>1.9979231568016611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GGDEF!$A$97</c:f>
              <c:strCache>
                <c:ptCount val="1"/>
                <c:pt idx="0">
                  <c:v>EAL-GGDEF (Xoo2616)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GGDEF!$B$95:$H$95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GGDEF!$B$97:$H$97</c:f>
              <c:numCache>
                <c:formatCode>General</c:formatCode>
                <c:ptCount val="7"/>
                <c:pt idx="0">
                  <c:v>1</c:v>
                </c:pt>
                <c:pt idx="1">
                  <c:v>1.13508064516129</c:v>
                </c:pt>
                <c:pt idx="2">
                  <c:v>0.87298387096774199</c:v>
                </c:pt>
                <c:pt idx="3">
                  <c:v>1.195564516129032</c:v>
                </c:pt>
                <c:pt idx="4">
                  <c:v>2.433467741935484</c:v>
                </c:pt>
                <c:pt idx="5">
                  <c:v>2.270161290322581</c:v>
                </c:pt>
                <c:pt idx="6">
                  <c:v>1.61491935483871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GGDEF!$A$98</c:f>
              <c:strCache>
                <c:ptCount val="1"/>
                <c:pt idx="0">
                  <c:v>EAL-GGDEF (Xoo2708)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GGDEF!$B$95:$H$95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GGDEF!$B$98:$H$98</c:f>
              <c:numCache>
                <c:formatCode>General</c:formatCode>
                <c:ptCount val="7"/>
                <c:pt idx="0">
                  <c:v>1</c:v>
                </c:pt>
                <c:pt idx="1">
                  <c:v>1.4986195472114849</c:v>
                </c:pt>
                <c:pt idx="2">
                  <c:v>1.310877967973495</c:v>
                </c:pt>
                <c:pt idx="3">
                  <c:v>1.8227498619547211</c:v>
                </c:pt>
                <c:pt idx="4">
                  <c:v>2.0485919381557158</c:v>
                </c:pt>
                <c:pt idx="5">
                  <c:v>2.0342352291551631</c:v>
                </c:pt>
                <c:pt idx="6">
                  <c:v>1.4831584759801211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GGDEF!$A$99</c:f>
              <c:strCache>
                <c:ptCount val="1"/>
                <c:pt idx="0">
                  <c:v>EAL-GGDEF (Xoo2860)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"/>
            </a:ln>
          </c:spPr>
          <c:marker>
            <c:symbol val="circl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GGDEF!$B$95:$H$95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GGDEF!$B$99:$H$99</c:f>
              <c:numCache>
                <c:formatCode>General</c:formatCode>
                <c:ptCount val="7"/>
                <c:pt idx="0">
                  <c:v>1</c:v>
                </c:pt>
                <c:pt idx="1">
                  <c:v>1.045465777118854</c:v>
                </c:pt>
                <c:pt idx="2">
                  <c:v>0.88954781319495901</c:v>
                </c:pt>
                <c:pt idx="3">
                  <c:v>0.90733876945885805</c:v>
                </c:pt>
                <c:pt idx="4">
                  <c:v>1.3989374845564619</c:v>
                </c:pt>
                <c:pt idx="5">
                  <c:v>1.0340993328391399</c:v>
                </c:pt>
                <c:pt idx="6">
                  <c:v>0.81826043983197405</c:v>
                </c:pt>
              </c:numCache>
            </c:numRef>
          </c:val>
          <c:smooth val="1"/>
        </c:ser>
        <c:ser>
          <c:idx val="4"/>
          <c:order val="4"/>
          <c:tx>
            <c:strRef>
              <c:f>GGDEF!$A$100</c:f>
              <c:strCache>
                <c:ptCount val="1"/>
                <c:pt idx="0">
                  <c:v>EAL-GGDEF (Xoo3246)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Dot"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GGDEF!$B$95:$H$95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GGDEF!$B$100:$H$100</c:f>
              <c:numCache>
                <c:formatCode>General</c:formatCode>
                <c:ptCount val="7"/>
                <c:pt idx="0">
                  <c:v>1</c:v>
                </c:pt>
                <c:pt idx="1">
                  <c:v>0.73657612128869199</c:v>
                </c:pt>
                <c:pt idx="2">
                  <c:v>0.47946936197094098</c:v>
                </c:pt>
                <c:pt idx="3">
                  <c:v>0.60202147820593799</c:v>
                </c:pt>
                <c:pt idx="4">
                  <c:v>1.3594440934933669</c:v>
                </c:pt>
                <c:pt idx="5">
                  <c:v>1.229311433986102</c:v>
                </c:pt>
                <c:pt idx="6">
                  <c:v>0.80227416298167997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GGDEF!$J$118</c:f>
              <c:strCache>
                <c:ptCount val="1"/>
                <c:pt idx="0">
                  <c:v>EAL-GGDEF (Xoo2561)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GGDEF!$B$95:$H$95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GGDEF!$K$118:$Q$118</c:f>
              <c:numCache>
                <c:formatCode>General</c:formatCode>
                <c:ptCount val="7"/>
                <c:pt idx="0">
                  <c:v>1</c:v>
                </c:pt>
                <c:pt idx="1">
                  <c:v>0.75441231693578703</c:v>
                </c:pt>
                <c:pt idx="2">
                  <c:v>0.78482914006759297</c:v>
                </c:pt>
                <c:pt idx="3">
                  <c:v>0.975591438227563</c:v>
                </c:pt>
                <c:pt idx="4">
                  <c:v>0.97934660157716902</c:v>
                </c:pt>
                <c:pt idx="5">
                  <c:v>0.975591438227563</c:v>
                </c:pt>
                <c:pt idx="6">
                  <c:v>1.025385764061723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GGDEF!$J$119</c:f>
              <c:strCache>
                <c:ptCount val="1"/>
                <c:pt idx="0">
                  <c:v>EAL-GGDEF (Xoo2616)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GGDEF!$B$95:$H$95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GGDEF!$K$119:$Q$119</c:f>
              <c:numCache>
                <c:formatCode>General</c:formatCode>
                <c:ptCount val="7"/>
                <c:pt idx="0">
                  <c:v>1</c:v>
                </c:pt>
                <c:pt idx="1">
                  <c:v>0.65728476821191995</c:v>
                </c:pt>
                <c:pt idx="2">
                  <c:v>0.79139072847682101</c:v>
                </c:pt>
                <c:pt idx="3">
                  <c:v>0.81125827814569496</c:v>
                </c:pt>
                <c:pt idx="4">
                  <c:v>1.125827814569536</c:v>
                </c:pt>
                <c:pt idx="5">
                  <c:v>0.95529801324503305</c:v>
                </c:pt>
                <c:pt idx="6">
                  <c:v>0.95465994962216605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GGDEF!$J$120</c:f>
              <c:strCache>
                <c:ptCount val="1"/>
                <c:pt idx="0">
                  <c:v>EAL-GGDEF (Xoo2708)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GGDEF!$B$95:$H$95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GGDEF!$K$120:$Q$120</c:f>
              <c:numCache>
                <c:formatCode>General</c:formatCode>
                <c:ptCount val="7"/>
                <c:pt idx="0">
                  <c:v>1</c:v>
                </c:pt>
                <c:pt idx="1">
                  <c:v>1.0409972299168979</c:v>
                </c:pt>
                <c:pt idx="2">
                  <c:v>1.0360110803324101</c:v>
                </c:pt>
                <c:pt idx="3">
                  <c:v>1.0991689750692519</c:v>
                </c:pt>
                <c:pt idx="4">
                  <c:v>1.151246537396122</c:v>
                </c:pt>
                <c:pt idx="5">
                  <c:v>1.01218836565097</c:v>
                </c:pt>
                <c:pt idx="6">
                  <c:v>0.79670037253858506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GGDEF!$J$121</c:f>
              <c:strCache>
                <c:ptCount val="1"/>
                <c:pt idx="0">
                  <c:v>EAL-GGDEF (Xoo2860)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GGDEF!$B$95:$H$95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GGDEF!$K$121:$Q$121</c:f>
              <c:numCache>
                <c:formatCode>General</c:formatCode>
                <c:ptCount val="7"/>
                <c:pt idx="0">
                  <c:v>1</c:v>
                </c:pt>
                <c:pt idx="1">
                  <c:v>1.3980690679539549</c:v>
                </c:pt>
                <c:pt idx="2">
                  <c:v>1.1779923257828939</c:v>
                </c:pt>
                <c:pt idx="3">
                  <c:v>1.3134051243965841</c:v>
                </c:pt>
                <c:pt idx="4">
                  <c:v>1.067335066221067</c:v>
                </c:pt>
                <c:pt idx="5">
                  <c:v>0.94702314642901397</c:v>
                </c:pt>
                <c:pt idx="6">
                  <c:v>0.637361664453298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GGDEF!$J$122</c:f>
              <c:strCache>
                <c:ptCount val="1"/>
                <c:pt idx="0">
                  <c:v>EAL-GGDEF (Xoo3246)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Dot"/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GGDEF!$B$95:$H$95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GGDEF!$K$122:$Q$122</c:f>
              <c:numCache>
                <c:formatCode>General</c:formatCode>
                <c:ptCount val="7"/>
                <c:pt idx="0">
                  <c:v>1</c:v>
                </c:pt>
                <c:pt idx="1">
                  <c:v>1.127487562189055</c:v>
                </c:pt>
                <c:pt idx="2">
                  <c:v>0.933457711442786</c:v>
                </c:pt>
                <c:pt idx="3">
                  <c:v>1.2325870646766171</c:v>
                </c:pt>
                <c:pt idx="4">
                  <c:v>1.458955223880597</c:v>
                </c:pt>
                <c:pt idx="5">
                  <c:v>1.2543532338308461</c:v>
                </c:pt>
                <c:pt idx="6">
                  <c:v>0.82790954219525703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677056"/>
        <c:axId val="73683328"/>
      </c:lineChart>
      <c:catAx>
        <c:axId val="73677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73683328"/>
        <c:crosses val="autoZero"/>
        <c:auto val="1"/>
        <c:lblAlgn val="ctr"/>
        <c:lblOffset val="100"/>
        <c:noMultiLvlLbl val="0"/>
      </c:catAx>
      <c:valAx>
        <c:axId val="73683328"/>
        <c:scaling>
          <c:orientation val="minMax"/>
          <c:max val="4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73677056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36667793413025002"/>
          <c:y val="0.35193689092950098"/>
          <c:w val="0.28248560443638598"/>
          <c:h val="0.64806310907049902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0192933303235897E-2"/>
          <c:y val="0.34748861778752299"/>
          <c:w val="0.32208562847855599"/>
          <c:h val="0.52738824828492303"/>
        </c:manualLayout>
      </c:layout>
      <c:lineChart>
        <c:grouping val="standard"/>
        <c:varyColors val="0"/>
        <c:ser>
          <c:idx val="0"/>
          <c:order val="0"/>
          <c:tx>
            <c:strRef>
              <c:f>GGDEF!$A$90</c:f>
              <c:strCache>
                <c:ptCount val="1"/>
                <c:pt idx="0">
                  <c:v>HD-GYP (Xoo2798)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GGDEF!$B$89:$H$89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GGDEF!$B$90:$H$90</c:f>
              <c:numCache>
                <c:formatCode>General</c:formatCode>
                <c:ptCount val="7"/>
                <c:pt idx="0">
                  <c:v>1</c:v>
                </c:pt>
                <c:pt idx="1">
                  <c:v>1.329091551785083</c:v>
                </c:pt>
                <c:pt idx="2">
                  <c:v>0.805761753269707</c:v>
                </c:pt>
                <c:pt idx="3">
                  <c:v>0.66507599858607303</c:v>
                </c:pt>
                <c:pt idx="4">
                  <c:v>0.40402969247083798</c:v>
                </c:pt>
                <c:pt idx="5">
                  <c:v>0.45546129374337202</c:v>
                </c:pt>
                <c:pt idx="6">
                  <c:v>0.36055143160127201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GGDEF!$A$91</c:f>
              <c:strCache>
                <c:ptCount val="1"/>
                <c:pt idx="0">
                  <c:v>HD-GYP (Xoo2871)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GGDEF!$B$89:$H$89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GGDEF!$B$91:$H$91</c:f>
              <c:numCache>
                <c:formatCode>General</c:formatCode>
                <c:ptCount val="7"/>
                <c:pt idx="0">
                  <c:v>1</c:v>
                </c:pt>
                <c:pt idx="1">
                  <c:v>1.056070664398969</c:v>
                </c:pt>
                <c:pt idx="2">
                  <c:v>1.0084764360564</c:v>
                </c:pt>
                <c:pt idx="3">
                  <c:v>1.2367915729412411</c:v>
                </c:pt>
                <c:pt idx="4">
                  <c:v>1.400559609370714</c:v>
                </c:pt>
                <c:pt idx="5">
                  <c:v>1.2343227080704451</c:v>
                </c:pt>
                <c:pt idx="6">
                  <c:v>1.1331541120316011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GGDEF!$A$92</c:f>
              <c:strCache>
                <c:ptCount val="1"/>
                <c:pt idx="0">
                  <c:v>HD-GYP (Xoo4220)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GGDEF!$B$89:$H$89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GGDEF!$B$92:$H$92</c:f>
              <c:numCache>
                <c:formatCode>General</c:formatCode>
                <c:ptCount val="7"/>
                <c:pt idx="0">
                  <c:v>1</c:v>
                </c:pt>
                <c:pt idx="1">
                  <c:v>0.73316122975827303</c:v>
                </c:pt>
                <c:pt idx="2">
                  <c:v>0.62098099037784604</c:v>
                </c:pt>
                <c:pt idx="3">
                  <c:v>0.992959399202065</c:v>
                </c:pt>
                <c:pt idx="4">
                  <c:v>2.6491433935695841</c:v>
                </c:pt>
                <c:pt idx="5">
                  <c:v>2.5233513259798168</c:v>
                </c:pt>
                <c:pt idx="6">
                  <c:v>2.1926777751701478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GGDEF!$A$163</c:f>
              <c:strCache>
                <c:ptCount val="1"/>
                <c:pt idx="0">
                  <c:v>HD-GYP (Xoo2798)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GGDEF!$B$89:$H$89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GGDEF!$B$163:$H$163</c:f>
              <c:numCache>
                <c:formatCode>General</c:formatCode>
                <c:ptCount val="7"/>
                <c:pt idx="0">
                  <c:v>1</c:v>
                </c:pt>
                <c:pt idx="1">
                  <c:v>1.1280842369951281</c:v>
                </c:pt>
                <c:pt idx="2">
                  <c:v>0.97045418827596996</c:v>
                </c:pt>
                <c:pt idx="3">
                  <c:v>0.97941222693697905</c:v>
                </c:pt>
                <c:pt idx="4">
                  <c:v>1.08989470375609</c:v>
                </c:pt>
                <c:pt idx="5">
                  <c:v>0.91984912776992001</c:v>
                </c:pt>
                <c:pt idx="6">
                  <c:v>0.93383624076693394</c:v>
                </c:pt>
              </c:numCache>
            </c:numRef>
          </c:val>
          <c:smooth val="1"/>
        </c:ser>
        <c:ser>
          <c:idx val="4"/>
          <c:order val="4"/>
          <c:tx>
            <c:strRef>
              <c:f>GGDEF!$A$164</c:f>
              <c:strCache>
                <c:ptCount val="1"/>
                <c:pt idx="0">
                  <c:v>HD-GYP (Xoo2871)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GGDEF!$B$89:$H$89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GGDEF!$B$164:$H$164</c:f>
              <c:numCache>
                <c:formatCode>General</c:formatCode>
                <c:ptCount val="7"/>
                <c:pt idx="0">
                  <c:v>1</c:v>
                </c:pt>
                <c:pt idx="1">
                  <c:v>0.98920579448734602</c:v>
                </c:pt>
                <c:pt idx="2">
                  <c:v>0.93791218082408001</c:v>
                </c:pt>
                <c:pt idx="3">
                  <c:v>1.0625951186517111</c:v>
                </c:pt>
                <c:pt idx="4">
                  <c:v>1.096048700749676</c:v>
                </c:pt>
                <c:pt idx="5">
                  <c:v>0.96716645059466799</c:v>
                </c:pt>
                <c:pt idx="6">
                  <c:v>0.90975705991770495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GGDEF!$A$165</c:f>
              <c:strCache>
                <c:ptCount val="1"/>
                <c:pt idx="0">
                  <c:v>HD-GYP (Xoo4220)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GGDEF!$B$89:$H$89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GGDEF!$B$165:$H$165</c:f>
              <c:numCache>
                <c:formatCode>General</c:formatCode>
                <c:ptCount val="7"/>
                <c:pt idx="0">
                  <c:v>1</c:v>
                </c:pt>
                <c:pt idx="1">
                  <c:v>0.93702290076335903</c:v>
                </c:pt>
                <c:pt idx="2">
                  <c:v>0.92620865139949105</c:v>
                </c:pt>
                <c:pt idx="3">
                  <c:v>0.993956743002544</c:v>
                </c:pt>
                <c:pt idx="4">
                  <c:v>0.97487277353689605</c:v>
                </c:pt>
                <c:pt idx="5">
                  <c:v>1.147900763358779</c:v>
                </c:pt>
                <c:pt idx="6">
                  <c:v>0.99522900763358801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710976"/>
        <c:axId val="73725440"/>
      </c:lineChart>
      <c:catAx>
        <c:axId val="73710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73725440"/>
        <c:crosses val="autoZero"/>
        <c:auto val="1"/>
        <c:lblAlgn val="ctr"/>
        <c:lblOffset val="100"/>
        <c:noMultiLvlLbl val="0"/>
      </c:catAx>
      <c:valAx>
        <c:axId val="73725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73710976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37089472137504398"/>
          <c:y val="0.399451410169882"/>
          <c:w val="0.24768170920077001"/>
          <c:h val="0.47579499516262802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167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60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813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19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84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64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16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733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813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41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60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262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72336" y="1044110"/>
            <a:ext cx="6990733" cy="2885776"/>
            <a:chOff x="749619" y="2132856"/>
            <a:chExt cx="6990733" cy="2885776"/>
          </a:xfrm>
        </p:grpSpPr>
        <p:graphicFrame>
          <p:nvGraphicFramePr>
            <p:cNvPr id="5" name="차트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25057647"/>
                </p:ext>
              </p:extLst>
            </p:nvPr>
          </p:nvGraphicFramePr>
          <p:xfrm>
            <a:off x="971600" y="2132856"/>
            <a:ext cx="6768752" cy="2727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 rot="16200000">
              <a:off x="383332" y="3596515"/>
              <a:ext cx="9941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45789" y="4757022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4750461" y="1036824"/>
            <a:ext cx="6895907" cy="2905521"/>
            <a:chOff x="772437" y="2132856"/>
            <a:chExt cx="6895907" cy="2905521"/>
          </a:xfrm>
        </p:grpSpPr>
        <p:graphicFrame>
          <p:nvGraphicFramePr>
            <p:cNvPr id="9" name="차트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27580090"/>
                </p:ext>
              </p:extLst>
            </p:nvPr>
          </p:nvGraphicFramePr>
          <p:xfrm>
            <a:off x="971600" y="2132856"/>
            <a:ext cx="6696744" cy="27277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 rot="16200000">
              <a:off x="406150" y="3515906"/>
              <a:ext cx="9941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54415" y="4776767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684" y="82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Figure S5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146452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(A)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90845" y="147382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(B)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5051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14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rdausr</dc:creator>
  <cp:lastModifiedBy>Banua, Arvin</cp:lastModifiedBy>
  <cp:revision>27</cp:revision>
  <dcterms:created xsi:type="dcterms:W3CDTF">2016-01-26T07:31:38Z</dcterms:created>
  <dcterms:modified xsi:type="dcterms:W3CDTF">2016-04-28T09:52:56Z</dcterms:modified>
</cp:coreProperties>
</file>