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3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Table_every_data_20160104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2016\paper\BMC%20Genomics\Major%20revision\Figure\Table_every_data_201601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542592489723396E-2"/>
          <c:y val="0.33936197742317198"/>
          <c:w val="0.37602193506277098"/>
          <c:h val="0.51797206282705899"/>
        </c:manualLayout>
      </c:layout>
      <c:lineChart>
        <c:grouping val="standard"/>
        <c:varyColors val="0"/>
        <c:ser>
          <c:idx val="0"/>
          <c:order val="0"/>
          <c:tx>
            <c:strRef>
              <c:f>T2SS!$A$23</c:f>
              <c:strCache>
                <c:ptCount val="1"/>
                <c:pt idx="0">
                  <c:v>htrA(Xoo0059)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T2SS!$B$23:$H$23</c:f>
              <c:numCache>
                <c:formatCode>0.000_ </c:formatCode>
                <c:ptCount val="7"/>
                <c:pt idx="0">
                  <c:v>1</c:v>
                </c:pt>
                <c:pt idx="1">
                  <c:v>2.360700440239174</c:v>
                </c:pt>
                <c:pt idx="2">
                  <c:v>3.083875418884289</c:v>
                </c:pt>
                <c:pt idx="3">
                  <c:v>1.8576121952822131</c:v>
                </c:pt>
                <c:pt idx="4">
                  <c:v>1.024837374334713</c:v>
                </c:pt>
                <c:pt idx="5">
                  <c:v>0.90097903935869705</c:v>
                </c:pt>
                <c:pt idx="6">
                  <c:v>1.212990341021092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T2SS!$A$24</c:f>
              <c:strCache>
                <c:ptCount val="1"/>
                <c:pt idx="0">
                  <c:v>egl(Xoo0281)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T2SS!$B$24:$H$24</c:f>
              <c:numCache>
                <c:formatCode>0.000_ </c:formatCode>
                <c:ptCount val="7"/>
                <c:pt idx="0">
                  <c:v>1</c:v>
                </c:pt>
                <c:pt idx="1">
                  <c:v>2.2607047782339951</c:v>
                </c:pt>
                <c:pt idx="2">
                  <c:v>3.5025944141136129</c:v>
                </c:pt>
                <c:pt idx="3">
                  <c:v>4.194423137661869</c:v>
                </c:pt>
                <c:pt idx="4">
                  <c:v>3.6700356449939089</c:v>
                </c:pt>
                <c:pt idx="5">
                  <c:v>2.1093714749808239</c:v>
                </c:pt>
                <c:pt idx="6">
                  <c:v>2.1835491585074229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T2SS!$A$29</c:f>
              <c:strCache>
                <c:ptCount val="1"/>
                <c:pt idx="0">
                  <c:v>celS(Xoo1076)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"/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T2SS!$B$29:$H$29</c:f>
              <c:numCache>
                <c:formatCode>0.000_ </c:formatCode>
                <c:ptCount val="7"/>
                <c:pt idx="0">
                  <c:v>1</c:v>
                </c:pt>
                <c:pt idx="1">
                  <c:v>2.005452562704471</c:v>
                </c:pt>
                <c:pt idx="2">
                  <c:v>2.863685932388222</c:v>
                </c:pt>
                <c:pt idx="3">
                  <c:v>1.9552889858233371</c:v>
                </c:pt>
                <c:pt idx="4">
                  <c:v>1.347873500545256</c:v>
                </c:pt>
                <c:pt idx="5">
                  <c:v>1.513631406761178</c:v>
                </c:pt>
                <c:pt idx="6">
                  <c:v>0.85932388222464595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T2SS!$A$31</c:f>
              <c:strCache>
                <c:ptCount val="1"/>
                <c:pt idx="0">
                  <c:v>xynB(Xoo1371)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Dot"/>
            </a:ln>
          </c:spPr>
          <c:marker>
            <c:symbol val="circl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T2SS!$B$31:$H$31</c:f>
              <c:numCache>
                <c:formatCode>0.000_ </c:formatCode>
                <c:ptCount val="7"/>
                <c:pt idx="0">
                  <c:v>1</c:v>
                </c:pt>
                <c:pt idx="1">
                  <c:v>1.5316718587746621</c:v>
                </c:pt>
                <c:pt idx="2">
                  <c:v>1.40809968847352</c:v>
                </c:pt>
                <c:pt idx="3">
                  <c:v>1.2533748701973</c:v>
                </c:pt>
                <c:pt idx="4">
                  <c:v>1.586708203530633</c:v>
                </c:pt>
                <c:pt idx="5">
                  <c:v>1.2824506749740401</c:v>
                </c:pt>
                <c:pt idx="6">
                  <c:v>0.966770508826584</c:v>
                </c:pt>
              </c:numCache>
            </c:numRef>
          </c:val>
          <c:smooth val="1"/>
        </c:ser>
        <c:ser>
          <c:idx val="4"/>
          <c:order val="4"/>
          <c:tx>
            <c:strRef>
              <c:f>T2SS!$A$48</c:f>
              <c:strCache>
                <c:ptCount val="1"/>
                <c:pt idx="0">
                  <c:v>htrA(Xoo0059)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T2SS!$B$48:$H$48</c:f>
              <c:numCache>
                <c:formatCode>0.000_ </c:formatCode>
                <c:ptCount val="7"/>
                <c:pt idx="0">
                  <c:v>1</c:v>
                </c:pt>
                <c:pt idx="1">
                  <c:v>1.007846174568966</c:v>
                </c:pt>
                <c:pt idx="2">
                  <c:v>1.0381196120689651</c:v>
                </c:pt>
                <c:pt idx="3">
                  <c:v>1.2028892780172411</c:v>
                </c:pt>
                <c:pt idx="4">
                  <c:v>1.1232825969827589</c:v>
                </c:pt>
                <c:pt idx="5">
                  <c:v>1.2431640625</c:v>
                </c:pt>
                <c:pt idx="6">
                  <c:v>1.2809469288793101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T2SS!$A$49</c:f>
              <c:strCache>
                <c:ptCount val="1"/>
                <c:pt idx="0">
                  <c:v>egl(Xoo0281)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T2SS!$B$49:$H$49</c:f>
              <c:numCache>
                <c:formatCode>0.000_ </c:formatCode>
                <c:ptCount val="7"/>
                <c:pt idx="0">
                  <c:v>1</c:v>
                </c:pt>
                <c:pt idx="1">
                  <c:v>1.369408945686901</c:v>
                </c:pt>
                <c:pt idx="2">
                  <c:v>1.2728035143769969</c:v>
                </c:pt>
                <c:pt idx="3">
                  <c:v>1.6443290734824281</c:v>
                </c:pt>
                <c:pt idx="4">
                  <c:v>1.345047923322684</c:v>
                </c:pt>
                <c:pt idx="5">
                  <c:v>1.36082268370607</c:v>
                </c:pt>
                <c:pt idx="6">
                  <c:v>1.37276357827476</c:v>
                </c:pt>
              </c:numCache>
            </c:numRef>
          </c:val>
          <c:smooth val="1"/>
        </c:ser>
        <c:ser>
          <c:idx val="6"/>
          <c:order val="6"/>
          <c:tx>
            <c:strRef>
              <c:f>T2SS!$A$50</c:f>
              <c:strCache>
                <c:ptCount val="1"/>
                <c:pt idx="0">
                  <c:v>celS(Xoo1076)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T2SS!$B$50:$H$50</c:f>
              <c:numCache>
                <c:formatCode>0.000_ </c:formatCode>
                <c:ptCount val="7"/>
                <c:pt idx="0">
                  <c:v>1</c:v>
                </c:pt>
                <c:pt idx="1">
                  <c:v>1.0183875530410189</c:v>
                </c:pt>
                <c:pt idx="2">
                  <c:v>1.1442715700141439</c:v>
                </c:pt>
                <c:pt idx="3">
                  <c:v>1.045261669024045</c:v>
                </c:pt>
                <c:pt idx="4">
                  <c:v>1.536067892503536</c:v>
                </c:pt>
                <c:pt idx="5">
                  <c:v>1.2560113154172561</c:v>
                </c:pt>
                <c:pt idx="6">
                  <c:v>0.98868458274398796</c:v>
                </c:pt>
              </c:numCache>
            </c:numRef>
          </c:val>
          <c:smooth val="1"/>
        </c:ser>
        <c:ser>
          <c:idx val="7"/>
          <c:order val="7"/>
          <c:tx>
            <c:strRef>
              <c:f>T2SS!$A$51</c:f>
              <c:strCache>
                <c:ptCount val="1"/>
                <c:pt idx="0">
                  <c:v>xynB(Xoo1371)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Dot"/>
            </a:ln>
          </c:spPr>
          <c:marker>
            <c:symbol val="circl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T2SS!$B$51:$H$51</c:f>
              <c:numCache>
                <c:formatCode>0.000_ </c:formatCode>
                <c:ptCount val="7"/>
                <c:pt idx="0">
                  <c:v>1</c:v>
                </c:pt>
                <c:pt idx="1">
                  <c:v>1.0375106564364871</c:v>
                </c:pt>
                <c:pt idx="2">
                  <c:v>0.692242114236999</c:v>
                </c:pt>
                <c:pt idx="3">
                  <c:v>1.0076726342711</c:v>
                </c:pt>
                <c:pt idx="4">
                  <c:v>1.0289855072463769</c:v>
                </c:pt>
                <c:pt idx="5">
                  <c:v>0.861892583120205</c:v>
                </c:pt>
                <c:pt idx="6">
                  <c:v>1.0417732310315431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75776"/>
        <c:axId val="23286144"/>
      </c:lineChart>
      <c:catAx>
        <c:axId val="23275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23286144"/>
        <c:crosses val="autoZero"/>
        <c:auto val="1"/>
        <c:lblAlgn val="ctr"/>
        <c:lblOffset val="100"/>
        <c:noMultiLvlLbl val="0"/>
      </c:catAx>
      <c:valAx>
        <c:axId val="23286144"/>
        <c:scaling>
          <c:orientation val="minMax"/>
        </c:scaling>
        <c:delete val="0"/>
        <c:axPos val="l"/>
        <c:numFmt formatCode="0_ 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23275776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43735991139873298"/>
          <c:y val="0.362197221874338"/>
          <c:w val="0.26060767553605202"/>
          <c:h val="0.55062426079603199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9829136818906198E-2"/>
          <c:y val="0.360733340864477"/>
          <c:w val="0.33592765260778001"/>
          <c:h val="0.51538608959341603"/>
        </c:manualLayout>
      </c:layout>
      <c:lineChart>
        <c:grouping val="standard"/>
        <c:varyColors val="0"/>
        <c:ser>
          <c:idx val="0"/>
          <c:order val="0"/>
          <c:tx>
            <c:strRef>
              <c:f>T2SS!$A$25</c:f>
              <c:strCache>
                <c:ptCount val="1"/>
                <c:pt idx="0">
                  <c:v>egl(Xoo0282)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squar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T2SS!$B$25:$H$25</c:f>
              <c:numCache>
                <c:formatCode>0.000_ </c:formatCode>
                <c:ptCount val="7"/>
                <c:pt idx="0">
                  <c:v>1</c:v>
                </c:pt>
                <c:pt idx="1">
                  <c:v>0.99900314795383005</c:v>
                </c:pt>
                <c:pt idx="2">
                  <c:v>1.033630640083945</c:v>
                </c:pt>
                <c:pt idx="3">
                  <c:v>0.85209863588667401</c:v>
                </c:pt>
                <c:pt idx="4">
                  <c:v>0.64790136411332599</c:v>
                </c:pt>
                <c:pt idx="5">
                  <c:v>0.567156348373557</c:v>
                </c:pt>
                <c:pt idx="6">
                  <c:v>0.71521511017838402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T2SS!$A$26</c:f>
              <c:strCache>
                <c:ptCount val="1"/>
                <c:pt idx="0">
                  <c:v>egl(Xoo0283)</c:v>
                </c:pt>
              </c:strCache>
            </c:strRef>
          </c:tx>
          <c:spPr>
            <a:ln w="12700">
              <a:solidFill>
                <a:schemeClr val="tx1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T2SS!$B$26:$H$26</c:f>
              <c:numCache>
                <c:formatCode>0.000_ </c:formatCode>
                <c:ptCount val="7"/>
                <c:pt idx="0">
                  <c:v>1</c:v>
                </c:pt>
                <c:pt idx="1">
                  <c:v>0.302488050006128</c:v>
                </c:pt>
                <c:pt idx="2">
                  <c:v>0.47934795930873902</c:v>
                </c:pt>
                <c:pt idx="3">
                  <c:v>1.184213751685256</c:v>
                </c:pt>
                <c:pt idx="4">
                  <c:v>2.414389018262042</c:v>
                </c:pt>
                <c:pt idx="5">
                  <c:v>1.404829023164603</c:v>
                </c:pt>
                <c:pt idx="6">
                  <c:v>1.523961269763451</c:v>
                </c:pt>
              </c:numCache>
            </c:numRef>
          </c:val>
          <c:smooth val="1"/>
        </c:ser>
        <c:ser>
          <c:idx val="4"/>
          <c:order val="2"/>
          <c:tx>
            <c:strRef>
              <c:f>T2SS!$A$30</c:f>
              <c:strCache>
                <c:ptCount val="1"/>
                <c:pt idx="0">
                  <c:v>Xoo1077</c:v>
                </c:pt>
              </c:strCache>
            </c:strRef>
          </c:tx>
          <c:spPr>
            <a:ln w="12700"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T2SS!$B$30:$H$30</c:f>
              <c:numCache>
                <c:formatCode>0.000_ </c:formatCode>
                <c:ptCount val="7"/>
                <c:pt idx="0">
                  <c:v>1</c:v>
                </c:pt>
                <c:pt idx="1">
                  <c:v>0.81329835558360897</c:v>
                </c:pt>
                <c:pt idx="2">
                  <c:v>0.84334443718781804</c:v>
                </c:pt>
                <c:pt idx="3">
                  <c:v>0.95607835697007104</c:v>
                </c:pt>
                <c:pt idx="4">
                  <c:v>0.87862258691837003</c:v>
                </c:pt>
                <c:pt idx="5">
                  <c:v>0.68165018115215004</c:v>
                </c:pt>
                <c:pt idx="6">
                  <c:v>0.62107640497812699</c:v>
                </c:pt>
              </c:numCache>
            </c:numRef>
          </c:val>
          <c:smooth val="1"/>
        </c:ser>
        <c:ser>
          <c:idx val="2"/>
          <c:order val="3"/>
          <c:tx>
            <c:strRef>
              <c:f>T2SS!$A$27</c:f>
              <c:strCache>
                <c:ptCount val="1"/>
                <c:pt idx="0">
                  <c:v>engXCA(Xoo4019)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"/>
            </a:ln>
          </c:spPr>
          <c:marker>
            <c:symbol val="circle"/>
            <c:size val="5"/>
            <c:spPr>
              <a:noFill/>
              <a:ln>
                <a:solidFill>
                  <a:schemeClr val="tx1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T2SS!$B$27:$H$27</c:f>
              <c:numCache>
                <c:formatCode>0.000_ </c:formatCode>
                <c:ptCount val="7"/>
                <c:pt idx="0">
                  <c:v>1</c:v>
                </c:pt>
                <c:pt idx="1">
                  <c:v>0.63615848718000201</c:v>
                </c:pt>
                <c:pt idx="2">
                  <c:v>0.67512404829345696</c:v>
                </c:pt>
                <c:pt idx="3">
                  <c:v>0.667711283874726</c:v>
                </c:pt>
                <c:pt idx="4">
                  <c:v>0.55264937691262095</c:v>
                </c:pt>
                <c:pt idx="5">
                  <c:v>0.36914495403014702</c:v>
                </c:pt>
                <c:pt idx="6">
                  <c:v>0.31333828856880702</c:v>
                </c:pt>
              </c:numCache>
            </c:numRef>
          </c:val>
          <c:smooth val="1"/>
        </c:ser>
        <c:ser>
          <c:idx val="3"/>
          <c:order val="4"/>
          <c:tx>
            <c:strRef>
              <c:f>T2SS!$A$28</c:f>
              <c:strCache>
                <c:ptCount val="1"/>
                <c:pt idx="0">
                  <c:v>Xoo4035</c:v>
                </c:pt>
              </c:strCache>
            </c:strRef>
          </c:tx>
          <c:spPr>
            <a:ln w="12700">
              <a:solidFill>
                <a:schemeClr val="tx1"/>
              </a:solidFill>
              <a:prstDash val="lgDashDot"/>
            </a:ln>
          </c:spPr>
          <c:marker>
            <c:symbol val="diamond"/>
            <c:size val="5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T2SS!$B$28:$H$28</c:f>
              <c:numCache>
                <c:formatCode>0.000_ </c:formatCode>
                <c:ptCount val="7"/>
                <c:pt idx="0">
                  <c:v>1</c:v>
                </c:pt>
                <c:pt idx="1">
                  <c:v>0.52765437732354503</c:v>
                </c:pt>
                <c:pt idx="2">
                  <c:v>0.68974888939591195</c:v>
                </c:pt>
                <c:pt idx="3">
                  <c:v>0.65212927297373502</c:v>
                </c:pt>
                <c:pt idx="4">
                  <c:v>0.61522769061455695</c:v>
                </c:pt>
                <c:pt idx="5">
                  <c:v>0.57015930961360395</c:v>
                </c:pt>
                <c:pt idx="6">
                  <c:v>0.65404179360882597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T2SS!$A$63</c:f>
              <c:strCache>
                <c:ptCount val="1"/>
                <c:pt idx="0">
                  <c:v>egl(Xoo0282)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T2SS!$B$63:$H$63</c:f>
              <c:numCache>
                <c:formatCode>General</c:formatCode>
                <c:ptCount val="7"/>
                <c:pt idx="0">
                  <c:v>1</c:v>
                </c:pt>
                <c:pt idx="1">
                  <c:v>0.71978588616608596</c:v>
                </c:pt>
                <c:pt idx="2">
                  <c:v>0.61346559937140899</c:v>
                </c:pt>
                <c:pt idx="3">
                  <c:v>0.70220497961989903</c:v>
                </c:pt>
                <c:pt idx="4">
                  <c:v>0.96906153317291199</c:v>
                </c:pt>
                <c:pt idx="5">
                  <c:v>1.007611845013014</c:v>
                </c:pt>
                <c:pt idx="6">
                  <c:v>1.015371016058537</c:v>
                </c:pt>
              </c:numCache>
            </c:numRef>
          </c:val>
          <c:smooth val="1"/>
        </c:ser>
        <c:ser>
          <c:idx val="6"/>
          <c:order val="6"/>
          <c:tx>
            <c:strRef>
              <c:f>T2SS!$A$64</c:f>
              <c:strCache>
                <c:ptCount val="1"/>
                <c:pt idx="0">
                  <c:v>egl(Xoo0283)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dash"/>
            </a:ln>
          </c:spPr>
          <c:marker>
            <c:symbol val="squar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T2SS!$B$64:$H$64</c:f>
              <c:numCache>
                <c:formatCode>General</c:formatCode>
                <c:ptCount val="7"/>
                <c:pt idx="0">
                  <c:v>1</c:v>
                </c:pt>
                <c:pt idx="1">
                  <c:v>0.612191103789127</c:v>
                </c:pt>
                <c:pt idx="2">
                  <c:v>0.77638660076880806</c:v>
                </c:pt>
                <c:pt idx="3">
                  <c:v>0.77364085667215798</c:v>
                </c:pt>
                <c:pt idx="4">
                  <c:v>0.93937397034596404</c:v>
                </c:pt>
                <c:pt idx="5">
                  <c:v>1.180010982976387</c:v>
                </c:pt>
                <c:pt idx="6">
                  <c:v>1.1773750686436031</c:v>
                </c:pt>
              </c:numCache>
            </c:numRef>
          </c:val>
          <c:smooth val="1"/>
        </c:ser>
        <c:ser>
          <c:idx val="7"/>
          <c:order val="7"/>
          <c:tx>
            <c:strRef>
              <c:f>T2SS!$A$65</c:f>
              <c:strCache>
                <c:ptCount val="1"/>
                <c:pt idx="0">
                  <c:v>Xoo1077 control</c:v>
                </c:pt>
              </c:strCache>
            </c:strRef>
          </c:tx>
          <c:spPr>
            <a:ln w="12700">
              <a:solidFill>
                <a:srgbClr val="FF0000"/>
              </a:solidFill>
            </a:ln>
          </c:spPr>
          <c:marker>
            <c:symbol val="circle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T2SS!$B$65:$H$65</c:f>
              <c:numCache>
                <c:formatCode>General</c:formatCode>
                <c:ptCount val="7"/>
                <c:pt idx="0">
                  <c:v>1</c:v>
                </c:pt>
                <c:pt idx="1">
                  <c:v>1.0663494256972621</c:v>
                </c:pt>
                <c:pt idx="2">
                  <c:v>1.031159452592163</c:v>
                </c:pt>
                <c:pt idx="3">
                  <c:v>1.2038440392873591</c:v>
                </c:pt>
                <c:pt idx="4">
                  <c:v>1.1507080342947149</c:v>
                </c:pt>
                <c:pt idx="5">
                  <c:v>1.2043232440303711</c:v>
                </c:pt>
                <c:pt idx="6">
                  <c:v>1.2303488907710369</c:v>
                </c:pt>
              </c:numCache>
            </c:numRef>
          </c:val>
          <c:smooth val="1"/>
        </c:ser>
        <c:ser>
          <c:idx val="8"/>
          <c:order val="8"/>
          <c:tx>
            <c:strRef>
              <c:f>T2SS!$A$66</c:f>
              <c:strCache>
                <c:ptCount val="1"/>
                <c:pt idx="0">
                  <c:v>engXCA(Xoo4019)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"/>
            </a:ln>
          </c:spPr>
          <c:marker>
            <c:symbol val="circle"/>
            <c:size val="5"/>
            <c:spPr>
              <a:noFill/>
              <a:ln>
                <a:solidFill>
                  <a:srgbClr val="FF0000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T2SS!$B$66:$H$66</c:f>
              <c:numCache>
                <c:formatCode>General</c:formatCode>
                <c:ptCount val="7"/>
                <c:pt idx="0">
                  <c:v>1</c:v>
                </c:pt>
                <c:pt idx="1">
                  <c:v>1.302885144451422</c:v>
                </c:pt>
                <c:pt idx="2">
                  <c:v>1.2249079174785249</c:v>
                </c:pt>
                <c:pt idx="3">
                  <c:v>1.210925615447854</c:v>
                </c:pt>
                <c:pt idx="4">
                  <c:v>1.0512101811873309</c:v>
                </c:pt>
                <c:pt idx="5">
                  <c:v>0.99127400780678498</c:v>
                </c:pt>
                <c:pt idx="6">
                  <c:v>1.1246949463040761</c:v>
                </c:pt>
              </c:numCache>
            </c:numRef>
          </c:val>
          <c:smooth val="1"/>
        </c:ser>
        <c:ser>
          <c:idx val="9"/>
          <c:order val="9"/>
          <c:tx>
            <c:strRef>
              <c:f>T2SS!$A$67</c:f>
              <c:strCache>
                <c:ptCount val="1"/>
                <c:pt idx="0">
                  <c:v>Xoo4035 control</c:v>
                </c:pt>
              </c:strCache>
            </c:strRef>
          </c:tx>
          <c:spPr>
            <a:ln w="12700">
              <a:solidFill>
                <a:srgbClr val="FF0000"/>
              </a:solidFill>
              <a:prstDash val="lgDashDot"/>
            </a:ln>
          </c:spPr>
          <c:marker>
            <c:symbol val="diamond"/>
            <c:size val="5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numRef>
              <c:f>T2SS!$B$22:$H$22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30</c:v>
                </c:pt>
                <c:pt idx="5">
                  <c:v>45</c:v>
                </c:pt>
                <c:pt idx="6">
                  <c:v>60</c:v>
                </c:pt>
              </c:numCache>
            </c:numRef>
          </c:cat>
          <c:val>
            <c:numRef>
              <c:f>T2SS!$B$67:$H$67</c:f>
              <c:numCache>
                <c:formatCode>General</c:formatCode>
                <c:ptCount val="7"/>
                <c:pt idx="0">
                  <c:v>1</c:v>
                </c:pt>
                <c:pt idx="1">
                  <c:v>1.072464225522809</c:v>
                </c:pt>
                <c:pt idx="2">
                  <c:v>1.049311021758204</c:v>
                </c:pt>
                <c:pt idx="3">
                  <c:v>1.0224399234959569</c:v>
                </c:pt>
                <c:pt idx="4">
                  <c:v>1.0259810759801291</c:v>
                </c:pt>
                <c:pt idx="5">
                  <c:v>1.0038188899339111</c:v>
                </c:pt>
                <c:pt idx="6">
                  <c:v>1.0823365294180769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042240"/>
        <c:axId val="80058624"/>
      </c:lineChart>
      <c:catAx>
        <c:axId val="800422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80058624"/>
        <c:crosses val="autoZero"/>
        <c:auto val="1"/>
        <c:lblAlgn val="ctr"/>
        <c:lblOffset val="100"/>
        <c:noMultiLvlLbl val="0"/>
      </c:catAx>
      <c:valAx>
        <c:axId val="80058624"/>
        <c:scaling>
          <c:orientation val="minMax"/>
        </c:scaling>
        <c:delete val="0"/>
        <c:axPos val="l"/>
        <c:numFmt formatCode="0_ 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defRPr>
            </a:pPr>
            <a:endParaRPr lang="en-US"/>
          </a:p>
        </c:txPr>
        <c:crossAx val="80042240"/>
        <c:crosses val="autoZero"/>
        <c:crossBetween val="between"/>
        <c:majorUnit val="1"/>
      </c:valAx>
    </c:plotArea>
    <c:legend>
      <c:legendPos val="r"/>
      <c:layout>
        <c:manualLayout>
          <c:xMode val="edge"/>
          <c:yMode val="edge"/>
          <c:x val="0.39618835269353703"/>
          <c:y val="0.34600791058776498"/>
          <c:w val="0.26011444609027801"/>
          <c:h val="0.64482478723016501"/>
        </c:manualLayout>
      </c:layout>
      <c:overlay val="0"/>
      <c:txPr>
        <a:bodyPr/>
        <a:lstStyle/>
        <a:p>
          <a:pPr>
            <a:defRPr sz="800" i="1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1671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060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8131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619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847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64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16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56733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8135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414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609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19398-829A-4FE9-B8F6-065630817ED9}" type="datetimeFigureOut">
              <a:rPr lang="ko-KR" altLang="en-US" smtClean="0"/>
              <a:t>2016-04-28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C7092-E695-4DD5-8F71-C4941DEAD8D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9262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39209" y="1061528"/>
            <a:ext cx="5924364" cy="2845272"/>
            <a:chOff x="807876" y="2060848"/>
            <a:chExt cx="5924364" cy="2845272"/>
          </a:xfrm>
        </p:grpSpPr>
        <p:graphicFrame>
          <p:nvGraphicFramePr>
            <p:cNvPr id="3" name="차트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15445883"/>
                </p:ext>
              </p:extLst>
            </p:nvPr>
          </p:nvGraphicFramePr>
          <p:xfrm>
            <a:off x="971600" y="2060848"/>
            <a:ext cx="5760640" cy="27707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 rot="16200000">
              <a:off x="441589" y="3564313"/>
              <a:ext cx="9941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04362" y="4644510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4757188" y="989520"/>
            <a:ext cx="6563810" cy="2917280"/>
            <a:chOff x="821290" y="2060848"/>
            <a:chExt cx="6563810" cy="2917280"/>
          </a:xfrm>
        </p:grpSpPr>
        <p:graphicFrame>
          <p:nvGraphicFramePr>
            <p:cNvPr id="7" name="차트 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81512827"/>
                </p:ext>
              </p:extLst>
            </p:nvPr>
          </p:nvGraphicFramePr>
          <p:xfrm>
            <a:off x="971600" y="2060848"/>
            <a:ext cx="6413500" cy="27707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 rot="16200000">
              <a:off x="455003" y="3564313"/>
              <a:ext cx="9941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Fold Change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17776" y="4716518"/>
              <a:ext cx="4988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100" dirty="0" smtClean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rPr>
                <a:t>Time</a:t>
              </a:r>
              <a:endParaRPr lang="ko-KR" altLang="en-US" sz="11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684" y="828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Figure S7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1679" y="139419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(A)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91011" y="1403484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(B)</a:t>
            </a:r>
            <a:endParaRPr lang="ko-KR" altLang="en-US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774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14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테마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rdausr</dc:creator>
  <cp:lastModifiedBy>Banua, Arvin</cp:lastModifiedBy>
  <cp:revision>29</cp:revision>
  <dcterms:created xsi:type="dcterms:W3CDTF">2016-01-26T07:31:38Z</dcterms:created>
  <dcterms:modified xsi:type="dcterms:W3CDTF">2016-04-28T09:53:14Z</dcterms:modified>
</cp:coreProperties>
</file>