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major_revision_additional_figures_2016010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9404580256437295E-2"/>
          <c:y val="0.32665763483208199"/>
          <c:w val="0.33532045822069201"/>
          <c:h val="0.52817429261748505"/>
        </c:manualLayout>
      </c:layout>
      <c:lineChart>
        <c:grouping val="standard"/>
        <c:varyColors val="0"/>
        <c:ser>
          <c:idx val="0"/>
          <c:order val="0"/>
          <c:tx>
            <c:strRef>
              <c:f>phoBR!$A$26</c:f>
              <c:strCache>
                <c:ptCount val="1"/>
                <c:pt idx="0">
                  <c:v>phoB(Xoo3666)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phoBR!$B$25:$H$25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phoBR!$B$26:$H$26</c:f>
              <c:numCache>
                <c:formatCode>General</c:formatCode>
                <c:ptCount val="7"/>
                <c:pt idx="0">
                  <c:v>1</c:v>
                </c:pt>
                <c:pt idx="1">
                  <c:v>17.146999845750429</c:v>
                </c:pt>
                <c:pt idx="2">
                  <c:v>16.092858244639832</c:v>
                </c:pt>
                <c:pt idx="3">
                  <c:v>10.49344439302792</c:v>
                </c:pt>
                <c:pt idx="4">
                  <c:v>2.399660650933209</c:v>
                </c:pt>
                <c:pt idx="5">
                  <c:v>2.0388708931050439</c:v>
                </c:pt>
                <c:pt idx="6">
                  <c:v>2.0869967607589079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phoBR!$A$27</c:f>
              <c:strCache>
                <c:ptCount val="1"/>
                <c:pt idx="0">
                  <c:v>phoR(Xoo3667)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phoBR!$B$25:$H$25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phoBR!$B$27:$H$27</c:f>
              <c:numCache>
                <c:formatCode>General</c:formatCode>
                <c:ptCount val="7"/>
                <c:pt idx="0">
                  <c:v>1</c:v>
                </c:pt>
                <c:pt idx="1">
                  <c:v>12.1025641025641</c:v>
                </c:pt>
                <c:pt idx="2">
                  <c:v>11.464299802761341</c:v>
                </c:pt>
                <c:pt idx="3">
                  <c:v>8.0615384615384613</c:v>
                </c:pt>
                <c:pt idx="4">
                  <c:v>1.964102564102564</c:v>
                </c:pt>
                <c:pt idx="5">
                  <c:v>1.6264299802761339</c:v>
                </c:pt>
                <c:pt idx="6">
                  <c:v>1.6698224852071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phoBR!$A$65</c:f>
              <c:strCache>
                <c:ptCount val="1"/>
                <c:pt idx="0">
                  <c:v>phoB(Xoo3666)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phoBR!$B$25:$H$25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phoBR!$B$65:$H$65</c:f>
              <c:numCache>
                <c:formatCode>General</c:formatCode>
                <c:ptCount val="7"/>
                <c:pt idx="0">
                  <c:v>1</c:v>
                </c:pt>
                <c:pt idx="1">
                  <c:v>1.1866544789762341</c:v>
                </c:pt>
                <c:pt idx="2">
                  <c:v>1.0591407678244971</c:v>
                </c:pt>
                <c:pt idx="3">
                  <c:v>1.1959780621572209</c:v>
                </c:pt>
                <c:pt idx="4">
                  <c:v>1.26526508226691</c:v>
                </c:pt>
                <c:pt idx="5">
                  <c:v>1.045612431444241</c:v>
                </c:pt>
                <c:pt idx="6">
                  <c:v>0.78592321755027394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phoBR!$A$66</c:f>
              <c:strCache>
                <c:ptCount val="1"/>
                <c:pt idx="0">
                  <c:v>phoR(Xoo3667)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phoBR!$B$25:$H$25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phoBR!$B$66:$H$66</c:f>
              <c:numCache>
                <c:formatCode>General</c:formatCode>
                <c:ptCount val="7"/>
                <c:pt idx="0">
                  <c:v>1</c:v>
                </c:pt>
                <c:pt idx="1">
                  <c:v>1.2</c:v>
                </c:pt>
                <c:pt idx="2">
                  <c:v>0.93637961335676601</c:v>
                </c:pt>
                <c:pt idx="3">
                  <c:v>1.037961335676626</c:v>
                </c:pt>
                <c:pt idx="4">
                  <c:v>1.1852372583479791</c:v>
                </c:pt>
                <c:pt idx="5">
                  <c:v>1.116695957820738</c:v>
                </c:pt>
                <c:pt idx="6">
                  <c:v>0.88260105448154702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168128"/>
        <c:axId val="67239936"/>
      </c:lineChart>
      <c:catAx>
        <c:axId val="67168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239936"/>
        <c:crosses val="autoZero"/>
        <c:auto val="1"/>
        <c:lblAlgn val="ctr"/>
        <c:lblOffset val="100"/>
        <c:noMultiLvlLbl val="0"/>
      </c:catAx>
      <c:valAx>
        <c:axId val="67239936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168128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40296232517374603"/>
          <c:y val="0.53701393446325496"/>
          <c:w val="0.23309200212322101"/>
          <c:h val="0.30842307326472901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884810184489303E-2"/>
          <c:y val="0.33350685331000302"/>
          <c:w val="0.35185845363587098"/>
          <c:h val="0.52239610673665804"/>
        </c:manualLayout>
      </c:layout>
      <c:lineChart>
        <c:grouping val="standar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ppk (Xoo3668)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6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Sheet1!$B$4:$H$4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Sheet1!$B$5:$H$5</c:f>
              <c:numCache>
                <c:formatCode>General</c:formatCode>
                <c:ptCount val="7"/>
                <c:pt idx="0">
                  <c:v>1</c:v>
                </c:pt>
                <c:pt idx="1">
                  <c:v>2.1463302147845571</c:v>
                </c:pt>
                <c:pt idx="2">
                  <c:v>2.345631835551456</c:v>
                </c:pt>
                <c:pt idx="3">
                  <c:v>2.077348794307551</c:v>
                </c:pt>
                <c:pt idx="4">
                  <c:v>0.97397549084200796</c:v>
                </c:pt>
                <c:pt idx="5">
                  <c:v>0.89965739886678098</c:v>
                </c:pt>
                <c:pt idx="6">
                  <c:v>0.97298721834233803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Sheet1!$A$6</c:f>
              <c:strCache>
                <c:ptCount val="1"/>
                <c:pt idx="0">
                  <c:v>ppx (Xoo3669)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Sheet1!$B$4:$H$4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Sheet1!$B$6:$H$6</c:f>
              <c:numCache>
                <c:formatCode>General</c:formatCode>
                <c:ptCount val="7"/>
                <c:pt idx="0">
                  <c:v>1</c:v>
                </c:pt>
                <c:pt idx="1">
                  <c:v>1.2239726598316241</c:v>
                </c:pt>
                <c:pt idx="2">
                  <c:v>1.0905226306576641</c:v>
                </c:pt>
                <c:pt idx="3">
                  <c:v>0.99333166624989599</c:v>
                </c:pt>
                <c:pt idx="4">
                  <c:v>0.847878636325748</c:v>
                </c:pt>
                <c:pt idx="5">
                  <c:v>0.89647411852963199</c:v>
                </c:pt>
                <c:pt idx="6">
                  <c:v>0.76877552721513698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Sheet1!$A$30</c:f>
              <c:strCache>
                <c:ptCount val="1"/>
                <c:pt idx="0">
                  <c:v>ppk (Xoo3668)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Sheet1!$B$4:$H$4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Sheet1!$B$30:$H$30</c:f>
              <c:numCache>
                <c:formatCode>General</c:formatCode>
                <c:ptCount val="7"/>
                <c:pt idx="0">
                  <c:v>1</c:v>
                </c:pt>
                <c:pt idx="1">
                  <c:v>0.92568772287315304</c:v>
                </c:pt>
                <c:pt idx="2">
                  <c:v>0.95548904737646501</c:v>
                </c:pt>
                <c:pt idx="3">
                  <c:v>0.92536933265410104</c:v>
                </c:pt>
                <c:pt idx="4">
                  <c:v>0.97790371879775795</c:v>
                </c:pt>
                <c:pt idx="5">
                  <c:v>0.941161487519104</c:v>
                </c:pt>
                <c:pt idx="6">
                  <c:v>0.93122771268466698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Sheet1!$A$31</c:f>
              <c:strCache>
                <c:ptCount val="1"/>
                <c:pt idx="0">
                  <c:v>ppx (Xoo3669)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Sheet1!$B$4:$H$4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Sheet1!$B$31:$H$31</c:f>
              <c:numCache>
                <c:formatCode>General</c:formatCode>
                <c:ptCount val="7"/>
                <c:pt idx="0">
                  <c:v>1</c:v>
                </c:pt>
                <c:pt idx="1">
                  <c:v>1.044692737430168</c:v>
                </c:pt>
                <c:pt idx="2">
                  <c:v>1.052199720670391</c:v>
                </c:pt>
                <c:pt idx="3">
                  <c:v>0.96106843575418999</c:v>
                </c:pt>
                <c:pt idx="4">
                  <c:v>0.87369064245810102</c:v>
                </c:pt>
                <c:pt idx="5">
                  <c:v>0.92981843575418999</c:v>
                </c:pt>
                <c:pt idx="6">
                  <c:v>0.84086941340782095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270144"/>
        <c:axId val="67272064"/>
      </c:lineChart>
      <c:catAx>
        <c:axId val="6727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272064"/>
        <c:crosses val="autoZero"/>
        <c:auto val="1"/>
        <c:lblAlgn val="ctr"/>
        <c:lblOffset val="100"/>
        <c:noMultiLvlLbl val="0"/>
      </c:catAx>
      <c:valAx>
        <c:axId val="67272064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67270144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40474326382036002"/>
          <c:y val="0.57161125692621795"/>
          <c:w val="0.238368285876733"/>
          <c:h val="0.28270341207349098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468517947712103E-2"/>
          <c:y val="0.33350685331000302"/>
          <c:w val="0.38482868000421599"/>
          <c:h val="0.52239610673665804"/>
        </c:manualLayout>
      </c:layout>
      <c:lineChart>
        <c:grouping val="standard"/>
        <c:varyColors val="0"/>
        <c:ser>
          <c:idx val="0"/>
          <c:order val="0"/>
          <c:tx>
            <c:strRef>
              <c:f>phoPQ!$A$5</c:f>
              <c:strCache>
                <c:ptCount val="1"/>
                <c:pt idx="0">
                  <c:v>phoP (Xoo0423)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phoPQ!$B$4:$H$4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phoPQ!$B$5:$H$5</c:f>
              <c:numCache>
                <c:formatCode>General</c:formatCode>
                <c:ptCount val="7"/>
                <c:pt idx="0">
                  <c:v>1</c:v>
                </c:pt>
                <c:pt idx="1">
                  <c:v>3.4923801362299121</c:v>
                </c:pt>
                <c:pt idx="2">
                  <c:v>3.6494067549540161</c:v>
                </c:pt>
                <c:pt idx="3">
                  <c:v>2.6430193213241342</c:v>
                </c:pt>
                <c:pt idx="4">
                  <c:v>1.475028933395764</c:v>
                </c:pt>
                <c:pt idx="5">
                  <c:v>1.16654150948397</c:v>
                </c:pt>
                <c:pt idx="6">
                  <c:v>1.216969547048794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phoPQ!$A$6</c:f>
              <c:strCache>
                <c:ptCount val="1"/>
                <c:pt idx="0">
                  <c:v>phoQ (Xoo0424)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phoPQ!$B$4:$H$4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phoPQ!$B$6:$H$6</c:f>
              <c:numCache>
                <c:formatCode>General</c:formatCode>
                <c:ptCount val="7"/>
                <c:pt idx="0">
                  <c:v>1</c:v>
                </c:pt>
                <c:pt idx="1">
                  <c:v>2.8731273408239701</c:v>
                </c:pt>
                <c:pt idx="2">
                  <c:v>3.1857677902621728</c:v>
                </c:pt>
                <c:pt idx="3">
                  <c:v>2.0013108614232209</c:v>
                </c:pt>
                <c:pt idx="4">
                  <c:v>1.033333333333333</c:v>
                </c:pt>
                <c:pt idx="5">
                  <c:v>1.31498127340824</c:v>
                </c:pt>
                <c:pt idx="6">
                  <c:v>0.973314606741573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phoPQ!$A$36</c:f>
              <c:strCache>
                <c:ptCount val="1"/>
                <c:pt idx="0">
                  <c:v>phoP (Xoo0423)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phoPQ!$B$4:$H$4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phoPQ!$B$36:$H$36</c:f>
              <c:numCache>
                <c:formatCode>General</c:formatCode>
                <c:ptCount val="7"/>
                <c:pt idx="0">
                  <c:v>1</c:v>
                </c:pt>
                <c:pt idx="1">
                  <c:v>0.95365915175973004</c:v>
                </c:pt>
                <c:pt idx="2">
                  <c:v>0.95785960963874095</c:v>
                </c:pt>
                <c:pt idx="3">
                  <c:v>1.119911916495286</c:v>
                </c:pt>
                <c:pt idx="4">
                  <c:v>1.0451670482325091</c:v>
                </c:pt>
                <c:pt idx="5">
                  <c:v>1.118272476815025</c:v>
                </c:pt>
                <c:pt idx="6">
                  <c:v>1.13111637111482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phoPQ!$A$37</c:f>
              <c:strCache>
                <c:ptCount val="1"/>
                <c:pt idx="0">
                  <c:v>phoQ (Xoo0424)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phoPQ!$B$4:$H$4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phoPQ!$B$37:$H$37</c:f>
              <c:numCache>
                <c:formatCode>General</c:formatCode>
                <c:ptCount val="7"/>
                <c:pt idx="0">
                  <c:v>1</c:v>
                </c:pt>
                <c:pt idx="1">
                  <c:v>0.97400061658616799</c:v>
                </c:pt>
                <c:pt idx="2">
                  <c:v>0.95673620388449299</c:v>
                </c:pt>
                <c:pt idx="3">
                  <c:v>0.95498920974206103</c:v>
                </c:pt>
                <c:pt idx="4">
                  <c:v>0.95478368101942301</c:v>
                </c:pt>
                <c:pt idx="5">
                  <c:v>1.1583598807933411</c:v>
                </c:pt>
                <c:pt idx="6">
                  <c:v>0.83742678039256002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602176"/>
        <c:axId val="73604096"/>
      </c:lineChart>
      <c:catAx>
        <c:axId val="73602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604096"/>
        <c:crosses val="autoZero"/>
        <c:auto val="1"/>
        <c:lblAlgn val="ctr"/>
        <c:lblOffset val="100"/>
        <c:noMultiLvlLbl val="0"/>
      </c:catAx>
      <c:valAx>
        <c:axId val="73604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73602176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440999789197212"/>
          <c:y val="0.54383347914844005"/>
          <c:w val="0.27635711416680198"/>
          <c:h val="0.26881452318460197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72336" y="376293"/>
            <a:ext cx="6621675" cy="2822053"/>
            <a:chOff x="830645" y="2132856"/>
            <a:chExt cx="6621675" cy="2822053"/>
          </a:xfrm>
        </p:grpSpPr>
        <p:graphicFrame>
          <p:nvGraphicFramePr>
            <p:cNvPr id="4" name="차트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9659241"/>
                </p:ext>
              </p:extLst>
            </p:nvPr>
          </p:nvGraphicFramePr>
          <p:xfrm>
            <a:off x="971600" y="2132856"/>
            <a:ext cx="6480720" cy="272296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 rot="16200000">
              <a:off x="464358" y="3553036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98823" y="4693299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4644008" y="350240"/>
            <a:ext cx="6335770" cy="2899530"/>
            <a:chOff x="756510" y="2132856"/>
            <a:chExt cx="6335770" cy="2899530"/>
          </a:xfrm>
        </p:grpSpPr>
        <p:graphicFrame>
          <p:nvGraphicFramePr>
            <p:cNvPr id="8" name="차트 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18022354"/>
                </p:ext>
              </p:extLst>
            </p:nvPr>
          </p:nvGraphicFramePr>
          <p:xfrm>
            <a:off x="971600" y="2132856"/>
            <a:ext cx="612068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 rot="16200000">
              <a:off x="390223" y="3647615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78152" y="4770776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48567" y="3237237"/>
            <a:ext cx="5791585" cy="2884107"/>
            <a:chOff x="796639" y="2132856"/>
            <a:chExt cx="5791585" cy="2884107"/>
          </a:xfrm>
        </p:grpSpPr>
        <p:graphicFrame>
          <p:nvGraphicFramePr>
            <p:cNvPr id="12" name="차트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26657375"/>
                </p:ext>
              </p:extLst>
            </p:nvPr>
          </p:nvGraphicFramePr>
          <p:xfrm>
            <a:off x="971600" y="2132856"/>
            <a:ext cx="5616624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 rot="16200000">
              <a:off x="430352" y="3620082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122056" y="4755353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2831" y="783960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(A)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91011" y="79325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7322" y="367090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(C)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S4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629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20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26</cp:revision>
  <dcterms:created xsi:type="dcterms:W3CDTF">2016-01-26T07:31:38Z</dcterms:created>
  <dcterms:modified xsi:type="dcterms:W3CDTF">2016-04-28T09:52:50Z</dcterms:modified>
</cp:coreProperties>
</file>