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9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7077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494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4447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404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6374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776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3446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615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355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4123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0841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3F925-B446-4D01-A32D-179B50FF880F}" type="datetimeFigureOut">
              <a:rPr lang="en-US" smtClean="0"/>
              <a:pPr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473D5-FEEF-4326-B382-8F92EBE68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3395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96200" y="6248400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 . 1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362200"/>
            <a:ext cx="388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/>
          <p:nvPr/>
        </p:nvGrpSpPr>
        <p:grpSpPr>
          <a:xfrm>
            <a:off x="2895600" y="1143000"/>
            <a:ext cx="3810000" cy="769441"/>
            <a:chOff x="3962400" y="2819400"/>
            <a:chExt cx="3810000" cy="769441"/>
          </a:xfrm>
        </p:grpSpPr>
        <p:sp>
          <p:nvSpPr>
            <p:cNvPr id="6" name="Rectangle 5"/>
            <p:cNvSpPr/>
            <p:nvPr/>
          </p:nvSpPr>
          <p:spPr>
            <a:xfrm>
              <a:off x="3962400" y="2819400"/>
              <a:ext cx="381000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200000"/>
                </a:lnSpc>
              </a:pPr>
              <a:r>
                <a:rPr lang="en-US" sz="1100" b="1" u="sng" dirty="0" smtClea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HHHHHHSIQT GNQNHPETC</a:t>
              </a:r>
              <a:r>
                <a:rPr lang="en-US" sz="1100" b="1" u="sng" dirty="0" smtClean="0">
                  <a:solidFill>
                    <a:srgbClr val="C00000"/>
                  </a:solidFill>
                  <a:latin typeface="Courier New" pitchFamily="49" charset="0"/>
                  <a:cs typeface="Courier New" pitchFamily="49" charset="0"/>
                </a:rPr>
                <a:t>N</a:t>
              </a:r>
              <a:r>
                <a:rPr lang="en-US" sz="1100" b="1" u="sng" dirty="0" smtClea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QSIITYE</a:t>
              </a:r>
              <a:r>
                <a:rPr lang="en-US" sz="1100" b="1" u="sng" dirty="0" smtClean="0">
                  <a:solidFill>
                    <a:srgbClr val="C00000"/>
                  </a:solidFill>
                  <a:latin typeface="Courier New" pitchFamily="49" charset="0"/>
                  <a:cs typeface="Courier New" pitchFamily="49" charset="0"/>
                </a:rPr>
                <a:t>N</a:t>
              </a:r>
              <a:r>
                <a:rPr lang="en-US" sz="1100" b="1" u="sng" dirty="0" smtClea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NT WV</a:t>
              </a:r>
              <a:r>
                <a:rPr lang="en-US" sz="1100" b="1" u="sng" dirty="0" smtClean="0">
                  <a:solidFill>
                    <a:srgbClr val="C00000"/>
                  </a:solidFill>
                  <a:latin typeface="Courier New" pitchFamily="49" charset="0"/>
                  <a:cs typeface="Courier New" pitchFamily="49" charset="0"/>
                </a:rPr>
                <a:t>N</a:t>
              </a:r>
              <a:r>
                <a:rPr lang="en-US" sz="1100" b="1" u="sng" dirty="0" smtClea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QTYV</a:t>
              </a:r>
              <a:r>
                <a:rPr lang="en-US" sz="1100" b="1" u="sng" dirty="0" smtClean="0">
                  <a:solidFill>
                    <a:srgbClr val="C00000"/>
                  </a:solidFill>
                  <a:latin typeface="Courier New" pitchFamily="49" charset="0"/>
                  <a:cs typeface="Courier New" pitchFamily="49" charset="0"/>
                </a:rPr>
                <a:t>N</a:t>
              </a:r>
              <a:r>
                <a:rPr lang="en-US" sz="1100" b="1" u="sng" dirty="0" smtClea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IS NTNVVAGQDA TSVILTG</a:t>
              </a:r>
              <a:r>
                <a:rPr lang="en-US" sz="1100" b="1" u="sng" dirty="0" smtClean="0">
                  <a:solidFill>
                    <a:srgbClr val="C00000"/>
                  </a:solidFill>
                  <a:latin typeface="Courier New" pitchFamily="49" charset="0"/>
                  <a:cs typeface="Courier New" pitchFamily="49" charset="0"/>
                </a:rPr>
                <a:t>N</a:t>
              </a:r>
              <a:r>
                <a:rPr lang="en-US" sz="1100" b="1" u="sng" dirty="0" smtClea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SS LCPISGWAIY SK</a:t>
              </a:r>
              <a:r>
                <a:rPr lang="en-US" sz="1100" dirty="0" smtClea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DNGIRIGS</a:t>
              </a:r>
              <a:endParaRPr lang="en-US" sz="11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0990" y="281940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C00000"/>
                  </a:solidFill>
                </a:rPr>
                <a:t>50</a:t>
              </a:r>
              <a:endParaRPr lang="en-US" sz="10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08892" y="281940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C00000"/>
                  </a:solidFill>
                </a:rPr>
                <a:t>58</a:t>
              </a:r>
              <a:endParaRPr lang="en-US" sz="10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82276" y="281940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C00000"/>
                  </a:solidFill>
                </a:rPr>
                <a:t>63</a:t>
              </a:r>
              <a:endParaRPr lang="en-US" sz="10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15200" y="281940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C00000"/>
                  </a:solidFill>
                </a:rPr>
                <a:t>68</a:t>
              </a:r>
              <a:endParaRPr lang="en-US" sz="1000" b="1" dirty="0">
                <a:solidFill>
                  <a:srgbClr val="C0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70216" y="31565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C00000"/>
                  </a:solidFill>
                </a:rPr>
                <a:t>88</a:t>
              </a:r>
              <a:endParaRPr lang="en-US" sz="10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895600" y="762000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895600" y="2209800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</a:t>
            </a:r>
            <a:endParaRPr lang="en-US" sz="1600" b="1" dirty="0"/>
          </a:p>
        </p:txBody>
      </p:sp>
    </p:spTree>
    <p:extLst>
      <p:ext uri="{BB962C8B-B14F-4D97-AF65-F5344CB8AC3E}">
        <p14:creationId xmlns="" xmlns:p14="http://schemas.microsoft.com/office/powerpoint/2010/main" val="223223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6400800"/>
            <a:ext cx="76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Fig. </a:t>
            </a:r>
            <a:r>
              <a:rPr lang="en-US" sz="1400" b="1" dirty="0" smtClean="0"/>
              <a:t>2.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0"/>
            <a:ext cx="3770024" cy="6665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412078" y="778626"/>
            <a:ext cx="461665" cy="735137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b="1" dirty="0" smtClean="0"/>
              <a:t>Relative </a:t>
            </a:r>
          </a:p>
          <a:p>
            <a:pPr algn="ctr"/>
            <a:r>
              <a:rPr lang="en-US" sz="900" b="1" dirty="0" smtClean="0"/>
              <a:t>abundance %</a:t>
            </a:r>
            <a:endParaRPr lang="en-US" sz="9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05148" y="2346957"/>
            <a:ext cx="461665" cy="735137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b="1" dirty="0" smtClean="0"/>
              <a:t>Relative </a:t>
            </a:r>
          </a:p>
          <a:p>
            <a:pPr algn="ctr"/>
            <a:r>
              <a:rPr lang="en-US" sz="900" b="1" dirty="0" smtClean="0"/>
              <a:t>abundance %</a:t>
            </a:r>
            <a:endParaRPr lang="en-US" sz="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70513" y="3945774"/>
            <a:ext cx="461665" cy="735137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b="1" dirty="0" smtClean="0"/>
              <a:t>Relative </a:t>
            </a:r>
          </a:p>
          <a:p>
            <a:pPr algn="ctr"/>
            <a:r>
              <a:rPr lang="en-US" sz="900" b="1" dirty="0" smtClean="0"/>
              <a:t>abundance %</a:t>
            </a:r>
            <a:endParaRPr lang="en-US" sz="9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78826" y="5479470"/>
            <a:ext cx="461665" cy="735137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900" b="1" dirty="0" smtClean="0"/>
              <a:t>Relative </a:t>
            </a:r>
          </a:p>
          <a:p>
            <a:pPr algn="ctr"/>
            <a:r>
              <a:rPr lang="en-US" sz="900" b="1" dirty="0" smtClean="0"/>
              <a:t>abundance %</a:t>
            </a:r>
            <a:endParaRPr lang="en-US" sz="9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42557" y="356061"/>
            <a:ext cx="1274708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Tetramer (Reduced)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556" y="1981200"/>
            <a:ext cx="110799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Dimer (Reduced)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2713" y="5257800"/>
            <a:ext cx="175560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Stalk of dimer (non-reduced)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67134" y="3573087"/>
            <a:ext cx="191590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Stalk of tetramer (Non-reduced)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353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1" name="TextBox 210"/>
          <p:cNvSpPr txBox="1"/>
          <p:nvPr/>
        </p:nvSpPr>
        <p:spPr>
          <a:xfrm>
            <a:off x="7391400" y="6248400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 . 3</a:t>
            </a:r>
            <a:endParaRPr lang="en-US" dirty="0"/>
          </a:p>
        </p:txBody>
      </p:sp>
      <p:grpSp>
        <p:nvGrpSpPr>
          <p:cNvPr id="166" name="Group 30"/>
          <p:cNvGrpSpPr>
            <a:grpSpLocks/>
          </p:cNvGrpSpPr>
          <p:nvPr/>
        </p:nvGrpSpPr>
        <p:grpSpPr bwMode="auto">
          <a:xfrm>
            <a:off x="2392014" y="1092364"/>
            <a:ext cx="3768293" cy="1943750"/>
            <a:chOff x="2423360" y="2962368"/>
            <a:chExt cx="3768283" cy="1943750"/>
          </a:xfrm>
        </p:grpSpPr>
        <p:pic>
          <p:nvPicPr>
            <p:cNvPr id="202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29779" y="4331961"/>
              <a:ext cx="2946393" cy="574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3" name="TextBox 20"/>
            <p:cNvSpPr txBox="1">
              <a:spLocks noChangeArrowheads="1"/>
            </p:cNvSpPr>
            <p:nvPr/>
          </p:nvSpPr>
          <p:spPr bwMode="auto">
            <a:xfrm>
              <a:off x="2622491" y="3193549"/>
              <a:ext cx="349004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FUT8     </a:t>
              </a:r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       +                            +                           +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FUT11	   </a:t>
              </a:r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+                           </a:t>
              </a:r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+       </a:t>
              </a:r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       </a:t>
              </a:r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cxnSp>
          <p:nvCxnSpPr>
            <p:cNvPr id="204" name="Straight Connector 203"/>
            <p:cNvCxnSpPr/>
            <p:nvPr/>
          </p:nvCxnSpPr>
          <p:spPr>
            <a:xfrm>
              <a:off x="4369601" y="3212344"/>
              <a:ext cx="76423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>
              <a:off x="5334798" y="3212344"/>
              <a:ext cx="7345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TextBox 23"/>
            <p:cNvSpPr txBox="1">
              <a:spLocks noChangeArrowheads="1"/>
            </p:cNvSpPr>
            <p:nvPr/>
          </p:nvSpPr>
          <p:spPr bwMode="auto">
            <a:xfrm>
              <a:off x="4369601" y="2972801"/>
              <a:ext cx="73128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Tetramer</a:t>
              </a:r>
            </a:p>
          </p:txBody>
        </p:sp>
        <p:sp>
          <p:nvSpPr>
            <p:cNvPr id="207" name="TextBox 24"/>
            <p:cNvSpPr txBox="1">
              <a:spLocks noChangeArrowheads="1"/>
            </p:cNvSpPr>
            <p:nvPr/>
          </p:nvSpPr>
          <p:spPr bwMode="auto">
            <a:xfrm>
              <a:off x="5439145" y="2962368"/>
              <a:ext cx="54694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Dimer</a:t>
              </a:r>
            </a:p>
          </p:txBody>
        </p:sp>
        <p:pic>
          <p:nvPicPr>
            <p:cNvPr id="208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29778" y="3591151"/>
              <a:ext cx="2961865" cy="653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9" name="TextBox 17"/>
            <p:cNvSpPr txBox="1">
              <a:spLocks noChangeArrowheads="1"/>
            </p:cNvSpPr>
            <p:nvPr/>
          </p:nvSpPr>
          <p:spPr bwMode="auto">
            <a:xfrm>
              <a:off x="2458803" y="3717824"/>
              <a:ext cx="6399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Protein</a:t>
              </a:r>
            </a:p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Staining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TextBox 29"/>
            <p:cNvSpPr txBox="1">
              <a:spLocks noChangeArrowheads="1"/>
            </p:cNvSpPr>
            <p:nvPr/>
          </p:nvSpPr>
          <p:spPr bwMode="auto">
            <a:xfrm>
              <a:off x="2423360" y="4388206"/>
              <a:ext cx="7617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Strep-HRP</a:t>
              </a:r>
            </a:p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probing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2209800" y="930323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2220693" y="34933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Left Brace 169"/>
          <p:cNvSpPr/>
          <p:nvPr/>
        </p:nvSpPr>
        <p:spPr>
          <a:xfrm>
            <a:off x="3083440" y="1744628"/>
            <a:ext cx="76200" cy="60960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Left Brace 170"/>
          <p:cNvSpPr/>
          <p:nvPr/>
        </p:nvSpPr>
        <p:spPr>
          <a:xfrm>
            <a:off x="3083440" y="2536445"/>
            <a:ext cx="76200" cy="45720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1"/>
          <p:cNvSpPr>
            <a:spLocks noChangeArrowheads="1"/>
          </p:cNvSpPr>
          <p:nvPr/>
        </p:nvSpPr>
        <p:spPr bwMode="auto">
          <a:xfrm>
            <a:off x="3489584" y="3775889"/>
            <a:ext cx="266700" cy="12573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Rectangle 12"/>
          <p:cNvSpPr>
            <a:spLocks noChangeArrowheads="1"/>
          </p:cNvSpPr>
          <p:nvPr/>
        </p:nvSpPr>
        <p:spPr bwMode="auto">
          <a:xfrm>
            <a:off x="4165859" y="4826814"/>
            <a:ext cx="266700" cy="206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Rectangle 14"/>
          <p:cNvSpPr>
            <a:spLocks noChangeArrowheads="1"/>
          </p:cNvSpPr>
          <p:nvPr/>
        </p:nvSpPr>
        <p:spPr bwMode="auto">
          <a:xfrm>
            <a:off x="5531109" y="5025251"/>
            <a:ext cx="266700" cy="7938"/>
          </a:xfrm>
          <a:prstGeom prst="rect">
            <a:avLst/>
          </a:prstGeom>
          <a:solidFill>
            <a:srgbClr val="99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Rectangle 15"/>
          <p:cNvSpPr>
            <a:spLocks noChangeArrowheads="1"/>
          </p:cNvSpPr>
          <p:nvPr/>
        </p:nvSpPr>
        <p:spPr bwMode="auto">
          <a:xfrm>
            <a:off x="4769109" y="5015726"/>
            <a:ext cx="266700" cy="17463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Line 16"/>
          <p:cNvSpPr>
            <a:spLocks noChangeShapeType="1"/>
          </p:cNvSpPr>
          <p:nvPr/>
        </p:nvSpPr>
        <p:spPr bwMode="auto">
          <a:xfrm>
            <a:off x="3289559" y="3640951"/>
            <a:ext cx="1588" cy="13922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Line 17"/>
          <p:cNvSpPr>
            <a:spLocks noChangeShapeType="1"/>
          </p:cNvSpPr>
          <p:nvPr/>
        </p:nvSpPr>
        <p:spPr bwMode="auto">
          <a:xfrm>
            <a:off x="3251459" y="5033189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Line 18"/>
          <p:cNvSpPr>
            <a:spLocks noChangeShapeType="1"/>
          </p:cNvSpPr>
          <p:nvPr/>
        </p:nvSpPr>
        <p:spPr bwMode="auto">
          <a:xfrm>
            <a:off x="3251459" y="4880789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Line 19"/>
          <p:cNvSpPr>
            <a:spLocks noChangeShapeType="1"/>
          </p:cNvSpPr>
          <p:nvPr/>
        </p:nvSpPr>
        <p:spPr bwMode="auto">
          <a:xfrm>
            <a:off x="3251459" y="4728389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Line 20"/>
          <p:cNvSpPr>
            <a:spLocks noChangeShapeType="1"/>
          </p:cNvSpPr>
          <p:nvPr/>
        </p:nvSpPr>
        <p:spPr bwMode="auto">
          <a:xfrm>
            <a:off x="3251459" y="4566464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Line 21"/>
          <p:cNvSpPr>
            <a:spLocks noChangeShapeType="1"/>
          </p:cNvSpPr>
          <p:nvPr/>
        </p:nvSpPr>
        <p:spPr bwMode="auto">
          <a:xfrm>
            <a:off x="3251459" y="4414064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Line 22"/>
          <p:cNvSpPr>
            <a:spLocks noChangeShapeType="1"/>
          </p:cNvSpPr>
          <p:nvPr/>
        </p:nvSpPr>
        <p:spPr bwMode="auto">
          <a:xfrm>
            <a:off x="3251459" y="4261664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Line 23"/>
          <p:cNvSpPr>
            <a:spLocks noChangeShapeType="1"/>
          </p:cNvSpPr>
          <p:nvPr/>
        </p:nvSpPr>
        <p:spPr bwMode="auto">
          <a:xfrm>
            <a:off x="3251459" y="4107676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Line 24"/>
          <p:cNvSpPr>
            <a:spLocks noChangeShapeType="1"/>
          </p:cNvSpPr>
          <p:nvPr/>
        </p:nvSpPr>
        <p:spPr bwMode="auto">
          <a:xfrm>
            <a:off x="3251459" y="3945751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Line 25"/>
          <p:cNvSpPr>
            <a:spLocks noChangeShapeType="1"/>
          </p:cNvSpPr>
          <p:nvPr/>
        </p:nvSpPr>
        <p:spPr bwMode="auto">
          <a:xfrm>
            <a:off x="3251459" y="3793351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Line 26"/>
          <p:cNvSpPr>
            <a:spLocks noChangeShapeType="1"/>
          </p:cNvSpPr>
          <p:nvPr/>
        </p:nvSpPr>
        <p:spPr bwMode="auto">
          <a:xfrm>
            <a:off x="3251459" y="3640951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Line 27"/>
          <p:cNvSpPr>
            <a:spLocks noChangeShapeType="1"/>
          </p:cNvSpPr>
          <p:nvPr/>
        </p:nvSpPr>
        <p:spPr bwMode="auto">
          <a:xfrm>
            <a:off x="3289560" y="5033189"/>
            <a:ext cx="2736850" cy="47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Line 28"/>
          <p:cNvSpPr>
            <a:spLocks noChangeShapeType="1"/>
          </p:cNvSpPr>
          <p:nvPr/>
        </p:nvSpPr>
        <p:spPr bwMode="auto">
          <a:xfrm flipV="1">
            <a:off x="3289559" y="5033189"/>
            <a:ext cx="1588" cy="365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Line 29"/>
          <p:cNvSpPr>
            <a:spLocks noChangeShapeType="1"/>
          </p:cNvSpPr>
          <p:nvPr/>
        </p:nvSpPr>
        <p:spPr bwMode="auto">
          <a:xfrm flipV="1">
            <a:off x="3965834" y="5033189"/>
            <a:ext cx="1588" cy="365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Line 30"/>
          <p:cNvSpPr>
            <a:spLocks noChangeShapeType="1"/>
          </p:cNvSpPr>
          <p:nvPr/>
        </p:nvSpPr>
        <p:spPr bwMode="auto">
          <a:xfrm flipV="1">
            <a:off x="4642109" y="5033189"/>
            <a:ext cx="1588" cy="365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Line 31"/>
          <p:cNvSpPr>
            <a:spLocks noChangeShapeType="1"/>
          </p:cNvSpPr>
          <p:nvPr/>
        </p:nvSpPr>
        <p:spPr bwMode="auto">
          <a:xfrm flipV="1">
            <a:off x="5318384" y="5033189"/>
            <a:ext cx="1588" cy="365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Line 32"/>
          <p:cNvSpPr>
            <a:spLocks noChangeShapeType="1"/>
          </p:cNvSpPr>
          <p:nvPr/>
        </p:nvSpPr>
        <p:spPr bwMode="auto">
          <a:xfrm flipV="1">
            <a:off x="5994659" y="5033189"/>
            <a:ext cx="1588" cy="365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Rectangle 35"/>
          <p:cNvSpPr>
            <a:spLocks noChangeArrowheads="1"/>
          </p:cNvSpPr>
          <p:nvPr/>
        </p:nvSpPr>
        <p:spPr bwMode="auto">
          <a:xfrm>
            <a:off x="3127634" y="4961751"/>
            <a:ext cx="6412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ectangle 38"/>
          <p:cNvSpPr>
            <a:spLocks noChangeArrowheads="1"/>
          </p:cNvSpPr>
          <p:nvPr/>
        </p:nvSpPr>
        <p:spPr bwMode="auto">
          <a:xfrm>
            <a:off x="2927609" y="4495026"/>
            <a:ext cx="25648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3000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Rectangle 41"/>
          <p:cNvSpPr>
            <a:spLocks noChangeArrowheads="1"/>
          </p:cNvSpPr>
          <p:nvPr/>
        </p:nvSpPr>
        <p:spPr bwMode="auto">
          <a:xfrm>
            <a:off x="2927609" y="4036239"/>
            <a:ext cx="25648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6000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Rectangle 44"/>
          <p:cNvSpPr>
            <a:spLocks noChangeArrowheads="1"/>
          </p:cNvSpPr>
          <p:nvPr/>
        </p:nvSpPr>
        <p:spPr bwMode="auto">
          <a:xfrm>
            <a:off x="2927609" y="3569514"/>
            <a:ext cx="25648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9000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Rectangle 45"/>
          <p:cNvSpPr>
            <a:spLocks noChangeArrowheads="1"/>
          </p:cNvSpPr>
          <p:nvPr/>
        </p:nvSpPr>
        <p:spPr bwMode="auto">
          <a:xfrm>
            <a:off x="3372267" y="5133201"/>
            <a:ext cx="4937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Tetramer</a:t>
            </a:r>
          </a:p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FUT8 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Rectangle 47"/>
          <p:cNvSpPr>
            <a:spLocks noChangeArrowheads="1"/>
          </p:cNvSpPr>
          <p:nvPr/>
        </p:nvSpPr>
        <p:spPr bwMode="auto">
          <a:xfrm>
            <a:off x="4126137" y="5133201"/>
            <a:ext cx="3879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</a:p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FUT8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Rectangle 50"/>
          <p:cNvSpPr>
            <a:spLocks noChangeArrowheads="1"/>
          </p:cNvSpPr>
          <p:nvPr/>
        </p:nvSpPr>
        <p:spPr bwMode="auto">
          <a:xfrm>
            <a:off x="4691368" y="5114151"/>
            <a:ext cx="49372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Tetramer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Rectangle 51"/>
          <p:cNvSpPr>
            <a:spLocks noChangeArrowheads="1"/>
          </p:cNvSpPr>
          <p:nvPr/>
        </p:nvSpPr>
        <p:spPr bwMode="auto">
          <a:xfrm>
            <a:off x="5529568" y="5114151"/>
            <a:ext cx="327013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Rectangle 52"/>
          <p:cNvSpPr>
            <a:spLocks noChangeArrowheads="1"/>
          </p:cNvSpPr>
          <p:nvPr/>
        </p:nvSpPr>
        <p:spPr bwMode="auto">
          <a:xfrm rot="16200000">
            <a:off x="2404808" y="4252739"/>
            <a:ext cx="763029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Counts (CPM)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61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6248400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 . </a:t>
            </a:r>
            <a:r>
              <a:rPr lang="en-US" dirty="0" smtClean="0"/>
              <a:t>4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667001" y="2438400"/>
            <a:ext cx="3505199" cy="2174289"/>
            <a:chOff x="5243869" y="1881188"/>
            <a:chExt cx="2960331" cy="1564689"/>
          </a:xfrm>
        </p:grpSpPr>
        <p:sp>
          <p:nvSpPr>
            <p:cNvPr id="5" name="Rectangle 59"/>
            <p:cNvSpPr>
              <a:spLocks noChangeArrowheads="1"/>
            </p:cNvSpPr>
            <p:nvPr/>
          </p:nvSpPr>
          <p:spPr bwMode="auto">
            <a:xfrm>
              <a:off x="5873750" y="2325688"/>
              <a:ext cx="261938" cy="6953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60"/>
            <p:cNvSpPr>
              <a:spLocks noChangeArrowheads="1"/>
            </p:cNvSpPr>
            <p:nvPr/>
          </p:nvSpPr>
          <p:spPr bwMode="auto">
            <a:xfrm>
              <a:off x="6505575" y="2470150"/>
              <a:ext cx="252413" cy="5508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1"/>
            <p:cNvSpPr>
              <a:spLocks noChangeArrowheads="1"/>
            </p:cNvSpPr>
            <p:nvPr/>
          </p:nvSpPr>
          <p:spPr bwMode="auto">
            <a:xfrm>
              <a:off x="7127875" y="2392363"/>
              <a:ext cx="261938" cy="62865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62"/>
            <p:cNvSpPr>
              <a:spLocks noChangeArrowheads="1"/>
            </p:cNvSpPr>
            <p:nvPr/>
          </p:nvSpPr>
          <p:spPr bwMode="auto">
            <a:xfrm>
              <a:off x="7761288" y="2365375"/>
              <a:ext cx="250825" cy="65563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Line 63"/>
            <p:cNvSpPr>
              <a:spLocks noChangeShapeType="1"/>
            </p:cNvSpPr>
            <p:nvPr/>
          </p:nvSpPr>
          <p:spPr bwMode="auto">
            <a:xfrm>
              <a:off x="5694363" y="1973263"/>
              <a:ext cx="1587" cy="10477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Line 64"/>
            <p:cNvSpPr>
              <a:spLocks noChangeShapeType="1"/>
            </p:cNvSpPr>
            <p:nvPr/>
          </p:nvSpPr>
          <p:spPr bwMode="auto">
            <a:xfrm>
              <a:off x="5657850" y="3021013"/>
              <a:ext cx="3651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Line 65"/>
            <p:cNvSpPr>
              <a:spLocks noChangeShapeType="1"/>
            </p:cNvSpPr>
            <p:nvPr/>
          </p:nvSpPr>
          <p:spPr bwMode="auto">
            <a:xfrm>
              <a:off x="5657850" y="2667000"/>
              <a:ext cx="36513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Line 66"/>
            <p:cNvSpPr>
              <a:spLocks noChangeShapeType="1"/>
            </p:cNvSpPr>
            <p:nvPr/>
          </p:nvSpPr>
          <p:spPr bwMode="auto">
            <a:xfrm>
              <a:off x="5657850" y="2325688"/>
              <a:ext cx="3651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Line 67"/>
            <p:cNvSpPr>
              <a:spLocks noChangeShapeType="1"/>
            </p:cNvSpPr>
            <p:nvPr/>
          </p:nvSpPr>
          <p:spPr bwMode="auto">
            <a:xfrm>
              <a:off x="5657850" y="1973263"/>
              <a:ext cx="3651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Line 68"/>
            <p:cNvSpPr>
              <a:spLocks noChangeShapeType="1"/>
            </p:cNvSpPr>
            <p:nvPr/>
          </p:nvSpPr>
          <p:spPr bwMode="auto">
            <a:xfrm>
              <a:off x="5694363" y="3021013"/>
              <a:ext cx="250825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Line 69"/>
            <p:cNvSpPr>
              <a:spLocks noChangeShapeType="1"/>
            </p:cNvSpPr>
            <p:nvPr/>
          </p:nvSpPr>
          <p:spPr bwMode="auto">
            <a:xfrm flipV="1">
              <a:off x="5694363" y="3021013"/>
              <a:ext cx="1587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Line 70"/>
            <p:cNvSpPr>
              <a:spLocks noChangeShapeType="1"/>
            </p:cNvSpPr>
            <p:nvPr/>
          </p:nvSpPr>
          <p:spPr bwMode="auto">
            <a:xfrm flipV="1">
              <a:off x="6327775" y="3021013"/>
              <a:ext cx="1588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Line 71"/>
            <p:cNvSpPr>
              <a:spLocks noChangeShapeType="1"/>
            </p:cNvSpPr>
            <p:nvPr/>
          </p:nvSpPr>
          <p:spPr bwMode="auto">
            <a:xfrm flipV="1">
              <a:off x="6948488" y="3021013"/>
              <a:ext cx="1587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Line 72"/>
            <p:cNvSpPr>
              <a:spLocks noChangeShapeType="1"/>
            </p:cNvSpPr>
            <p:nvPr/>
          </p:nvSpPr>
          <p:spPr bwMode="auto">
            <a:xfrm flipV="1">
              <a:off x="7581900" y="3021013"/>
              <a:ext cx="1588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Line 73"/>
            <p:cNvSpPr>
              <a:spLocks noChangeShapeType="1"/>
            </p:cNvSpPr>
            <p:nvPr/>
          </p:nvSpPr>
          <p:spPr bwMode="auto">
            <a:xfrm flipV="1">
              <a:off x="8202613" y="3021013"/>
              <a:ext cx="1587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75"/>
            <p:cNvSpPr>
              <a:spLocks noChangeArrowheads="1"/>
            </p:cNvSpPr>
            <p:nvPr/>
          </p:nvSpPr>
          <p:spPr bwMode="auto">
            <a:xfrm>
              <a:off x="5526088" y="2928938"/>
              <a:ext cx="78548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76"/>
            <p:cNvSpPr>
              <a:spLocks noChangeArrowheads="1"/>
            </p:cNvSpPr>
            <p:nvPr/>
          </p:nvSpPr>
          <p:spPr bwMode="auto">
            <a:xfrm>
              <a:off x="5419725" y="2574925"/>
              <a:ext cx="1936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77"/>
            <p:cNvSpPr>
              <a:spLocks noChangeArrowheads="1"/>
            </p:cNvSpPr>
            <p:nvPr/>
          </p:nvSpPr>
          <p:spPr bwMode="auto">
            <a:xfrm>
              <a:off x="5526088" y="2235200"/>
              <a:ext cx="78548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78"/>
            <p:cNvSpPr>
              <a:spLocks noChangeArrowheads="1"/>
            </p:cNvSpPr>
            <p:nvPr/>
          </p:nvSpPr>
          <p:spPr bwMode="auto">
            <a:xfrm>
              <a:off x="5419725" y="1881188"/>
              <a:ext cx="1936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79"/>
            <p:cNvSpPr>
              <a:spLocks noChangeArrowheads="1"/>
            </p:cNvSpPr>
            <p:nvPr/>
          </p:nvSpPr>
          <p:spPr bwMode="auto">
            <a:xfrm>
              <a:off x="5969000" y="3100384"/>
              <a:ext cx="777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80"/>
            <p:cNvSpPr>
              <a:spLocks noChangeArrowheads="1"/>
            </p:cNvSpPr>
            <p:nvPr/>
          </p:nvSpPr>
          <p:spPr bwMode="auto">
            <a:xfrm>
              <a:off x="6602413" y="3100384"/>
              <a:ext cx="78548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81"/>
            <p:cNvSpPr>
              <a:spLocks noChangeArrowheads="1"/>
            </p:cNvSpPr>
            <p:nvPr/>
          </p:nvSpPr>
          <p:spPr bwMode="auto">
            <a:xfrm>
              <a:off x="7186613" y="3100384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82"/>
            <p:cNvSpPr>
              <a:spLocks noChangeArrowheads="1"/>
            </p:cNvSpPr>
            <p:nvPr/>
          </p:nvSpPr>
          <p:spPr bwMode="auto">
            <a:xfrm>
              <a:off x="7820025" y="3100384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83"/>
            <p:cNvSpPr>
              <a:spLocks noChangeArrowheads="1"/>
            </p:cNvSpPr>
            <p:nvPr/>
          </p:nvSpPr>
          <p:spPr bwMode="auto">
            <a:xfrm>
              <a:off x="6273549" y="3276600"/>
              <a:ext cx="1304844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Reaction</a:t>
              </a:r>
              <a:r>
                <a:rPr lang="en-US" sz="11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(min)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84"/>
            <p:cNvSpPr>
              <a:spLocks noChangeArrowheads="1"/>
            </p:cNvSpPr>
            <p:nvPr/>
          </p:nvSpPr>
          <p:spPr bwMode="auto">
            <a:xfrm rot="16200000">
              <a:off x="4864844" y="2424720"/>
              <a:ext cx="901013" cy="14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Relative activity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1849</TotalTime>
  <Words>104</Words>
  <Application>Microsoft Office PowerPoint</Application>
  <PresentationFormat>On-screen Show (4:3)</PresentationFormat>
  <Paragraphs>55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Vernon Reinhold</dc:creator>
  <cp:lastModifiedBy>leon</cp:lastModifiedBy>
  <cp:revision>64</cp:revision>
  <dcterms:created xsi:type="dcterms:W3CDTF">2015-08-03T11:28:12Z</dcterms:created>
  <dcterms:modified xsi:type="dcterms:W3CDTF">2016-03-05T21:03:42Z</dcterms:modified>
</cp:coreProperties>
</file>