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020" y="58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emf"/><Relationship Id="rId7" Type="http://schemas.openxmlformats.org/officeDocument/2006/relationships/image" Target="../media/image11.emf"/><Relationship Id="rId2" Type="http://schemas.openxmlformats.org/officeDocument/2006/relationships/image" Target="../media/image6.emf"/><Relationship Id="rId1" Type="http://schemas.openxmlformats.org/officeDocument/2006/relationships/image" Target="../media/image5.emf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image" Target="../media/image52.emf"/><Relationship Id="rId6" Type="http://schemas.openxmlformats.org/officeDocument/2006/relationships/image" Target="../media/image57.emf"/><Relationship Id="rId5" Type="http://schemas.openxmlformats.org/officeDocument/2006/relationships/image" Target="../media/image56.emf"/><Relationship Id="rId4" Type="http://schemas.openxmlformats.org/officeDocument/2006/relationships/image" Target="../media/image5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73DDF3-D8FE-47FB-B085-8211CDE66C1D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4297A2-D602-4C9A-8378-BB1998E74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564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06BFD6-DBB8-41A0-A37B-5DE73F76841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798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6643E-6BA2-45BD-B48D-0AA902FD5590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AE266-A722-4975-9522-B3EFBEF3E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412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6643E-6BA2-45BD-B48D-0AA902FD5590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AE266-A722-4975-9522-B3EFBEF3E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324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6643E-6BA2-45BD-B48D-0AA902FD5590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AE266-A722-4975-9522-B3EFBEF3E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389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6643E-6BA2-45BD-B48D-0AA902FD5590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AE266-A722-4975-9522-B3EFBEF3E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872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6643E-6BA2-45BD-B48D-0AA902FD5590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AE266-A722-4975-9522-B3EFBEF3E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860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6643E-6BA2-45BD-B48D-0AA902FD5590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AE266-A722-4975-9522-B3EFBEF3E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08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6643E-6BA2-45BD-B48D-0AA902FD5590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AE266-A722-4975-9522-B3EFBEF3E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115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6643E-6BA2-45BD-B48D-0AA902FD5590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AE266-A722-4975-9522-B3EFBEF3E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153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6643E-6BA2-45BD-B48D-0AA902FD5590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AE266-A722-4975-9522-B3EFBEF3E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958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6643E-6BA2-45BD-B48D-0AA902FD5590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AE266-A722-4975-9522-B3EFBEF3E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620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6643E-6BA2-45BD-B48D-0AA902FD5590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AE266-A722-4975-9522-B3EFBEF3E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996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6643E-6BA2-45BD-B48D-0AA902FD5590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AE266-A722-4975-9522-B3EFBEF3E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982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image" Target="../media/image9.emf"/><Relationship Id="rId18" Type="http://schemas.openxmlformats.org/officeDocument/2006/relationships/oleObject" Target="../embeddings/oleObject12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emf"/><Relationship Id="rId12" Type="http://schemas.openxmlformats.org/officeDocument/2006/relationships/oleObject" Target="../embeddings/oleObject9.bin"/><Relationship Id="rId17" Type="http://schemas.openxmlformats.org/officeDocument/2006/relationships/image" Target="../media/image11.e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11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8.emf"/><Relationship Id="rId5" Type="http://schemas.openxmlformats.org/officeDocument/2006/relationships/image" Target="../media/image5.emf"/><Relationship Id="rId15" Type="http://schemas.openxmlformats.org/officeDocument/2006/relationships/image" Target="../media/image10.emf"/><Relationship Id="rId10" Type="http://schemas.openxmlformats.org/officeDocument/2006/relationships/oleObject" Target="../embeddings/oleObject8.bin"/><Relationship Id="rId19" Type="http://schemas.openxmlformats.org/officeDocument/2006/relationships/image" Target="../media/image12.e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7.emf"/><Relationship Id="rId14" Type="http://schemas.openxmlformats.org/officeDocument/2006/relationships/oleObject" Target="../embeddings/oleObject10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18" Type="http://schemas.microsoft.com/office/2007/relationships/hdphoto" Target="../media/hdphoto3.wdp"/><Relationship Id="rId26" Type="http://schemas.openxmlformats.org/officeDocument/2006/relationships/image" Target="../media/image13.emf"/><Relationship Id="rId3" Type="http://schemas.openxmlformats.org/officeDocument/2006/relationships/image" Target="../media/image14.png"/><Relationship Id="rId21" Type="http://schemas.openxmlformats.org/officeDocument/2006/relationships/image" Target="../media/image28.png"/><Relationship Id="rId7" Type="http://schemas.openxmlformats.org/officeDocument/2006/relationships/image" Target="../media/image18.png"/><Relationship Id="rId12" Type="http://schemas.microsoft.com/office/2007/relationships/hdphoto" Target="../media/hdphoto1.wdp"/><Relationship Id="rId17" Type="http://schemas.openxmlformats.org/officeDocument/2006/relationships/image" Target="../media/image26.png"/><Relationship Id="rId25" Type="http://schemas.openxmlformats.org/officeDocument/2006/relationships/oleObject" Target="../embeddings/oleObject13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5.png"/><Relationship Id="rId20" Type="http://schemas.microsoft.com/office/2007/relationships/hdphoto" Target="../media/hdphoto4.wdp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24" Type="http://schemas.microsoft.com/office/2007/relationships/hdphoto" Target="../media/hdphoto6.wdp"/><Relationship Id="rId5" Type="http://schemas.openxmlformats.org/officeDocument/2006/relationships/image" Target="../media/image16.png"/><Relationship Id="rId15" Type="http://schemas.openxmlformats.org/officeDocument/2006/relationships/image" Target="../media/image24.png"/><Relationship Id="rId23" Type="http://schemas.openxmlformats.org/officeDocument/2006/relationships/image" Target="../media/image29.png"/><Relationship Id="rId10" Type="http://schemas.openxmlformats.org/officeDocument/2006/relationships/image" Target="../media/image21.png"/><Relationship Id="rId19" Type="http://schemas.openxmlformats.org/officeDocument/2006/relationships/image" Target="../media/image27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microsoft.com/office/2007/relationships/hdphoto" Target="../media/hdphoto2.wdp"/><Relationship Id="rId22" Type="http://schemas.microsoft.com/office/2007/relationships/hdphoto" Target="../media/hdphoto5.wdp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9.wdp"/><Relationship Id="rId13" Type="http://schemas.openxmlformats.org/officeDocument/2006/relationships/image" Target="../media/image36.png"/><Relationship Id="rId18" Type="http://schemas.openxmlformats.org/officeDocument/2006/relationships/image" Target="../media/image39.png"/><Relationship Id="rId26" Type="http://schemas.microsoft.com/office/2007/relationships/hdphoto" Target="../media/hdphoto15.wdp"/><Relationship Id="rId3" Type="http://schemas.openxmlformats.org/officeDocument/2006/relationships/image" Target="../media/image31.png"/><Relationship Id="rId21" Type="http://schemas.openxmlformats.org/officeDocument/2006/relationships/image" Target="../media/image41.png"/><Relationship Id="rId34" Type="http://schemas.openxmlformats.org/officeDocument/2006/relationships/image" Target="../media/image48.png"/><Relationship Id="rId7" Type="http://schemas.openxmlformats.org/officeDocument/2006/relationships/image" Target="../media/image33.png"/><Relationship Id="rId12" Type="http://schemas.microsoft.com/office/2007/relationships/hdphoto" Target="../media/hdphoto11.wdp"/><Relationship Id="rId17" Type="http://schemas.openxmlformats.org/officeDocument/2006/relationships/image" Target="../media/image38.png"/><Relationship Id="rId25" Type="http://schemas.openxmlformats.org/officeDocument/2006/relationships/image" Target="../media/image43.png"/><Relationship Id="rId33" Type="http://schemas.microsoft.com/office/2007/relationships/hdphoto" Target="../media/hdphoto18.wdp"/><Relationship Id="rId38" Type="http://schemas.openxmlformats.org/officeDocument/2006/relationships/image" Target="../media/image51.png"/><Relationship Id="rId2" Type="http://schemas.openxmlformats.org/officeDocument/2006/relationships/slideLayout" Target="../slideLayouts/slideLayout1.xml"/><Relationship Id="rId16" Type="http://schemas.microsoft.com/office/2007/relationships/hdphoto" Target="../media/hdphoto13.wdp"/><Relationship Id="rId20" Type="http://schemas.openxmlformats.org/officeDocument/2006/relationships/image" Target="../media/image40.png"/><Relationship Id="rId29" Type="http://schemas.openxmlformats.org/officeDocument/2006/relationships/image" Target="../media/image45.png"/><Relationship Id="rId1" Type="http://schemas.openxmlformats.org/officeDocument/2006/relationships/vmlDrawing" Target="../drawings/vmlDrawing4.vml"/><Relationship Id="rId6" Type="http://schemas.microsoft.com/office/2007/relationships/hdphoto" Target="../media/hdphoto8.wdp"/><Relationship Id="rId11" Type="http://schemas.openxmlformats.org/officeDocument/2006/relationships/image" Target="../media/image35.png"/><Relationship Id="rId24" Type="http://schemas.openxmlformats.org/officeDocument/2006/relationships/image" Target="../media/image30.emf"/><Relationship Id="rId32" Type="http://schemas.openxmlformats.org/officeDocument/2006/relationships/image" Target="../media/image47.png"/><Relationship Id="rId37" Type="http://schemas.openxmlformats.org/officeDocument/2006/relationships/image" Target="../media/image50.png"/><Relationship Id="rId5" Type="http://schemas.openxmlformats.org/officeDocument/2006/relationships/image" Target="../media/image32.png"/><Relationship Id="rId15" Type="http://schemas.openxmlformats.org/officeDocument/2006/relationships/image" Target="../media/image37.png"/><Relationship Id="rId23" Type="http://schemas.openxmlformats.org/officeDocument/2006/relationships/oleObject" Target="../embeddings/oleObject14.bin"/><Relationship Id="rId28" Type="http://schemas.microsoft.com/office/2007/relationships/hdphoto" Target="../media/hdphoto16.wdp"/><Relationship Id="rId36" Type="http://schemas.openxmlformats.org/officeDocument/2006/relationships/image" Target="../media/image49.png"/><Relationship Id="rId10" Type="http://schemas.microsoft.com/office/2007/relationships/hdphoto" Target="../media/hdphoto10.wdp"/><Relationship Id="rId19" Type="http://schemas.microsoft.com/office/2007/relationships/hdphoto" Target="../media/hdphoto14.wdp"/><Relationship Id="rId31" Type="http://schemas.openxmlformats.org/officeDocument/2006/relationships/image" Target="../media/image46.png"/><Relationship Id="rId4" Type="http://schemas.microsoft.com/office/2007/relationships/hdphoto" Target="../media/hdphoto7.wdp"/><Relationship Id="rId9" Type="http://schemas.openxmlformats.org/officeDocument/2006/relationships/image" Target="../media/image34.png"/><Relationship Id="rId14" Type="http://schemas.microsoft.com/office/2007/relationships/hdphoto" Target="../media/hdphoto12.wdp"/><Relationship Id="rId22" Type="http://schemas.openxmlformats.org/officeDocument/2006/relationships/image" Target="../media/image42.png"/><Relationship Id="rId27" Type="http://schemas.openxmlformats.org/officeDocument/2006/relationships/image" Target="../media/image44.png"/><Relationship Id="rId30" Type="http://schemas.microsoft.com/office/2007/relationships/hdphoto" Target="../media/hdphoto17.wdp"/><Relationship Id="rId35" Type="http://schemas.microsoft.com/office/2007/relationships/hdphoto" Target="../media/hdphoto19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emf"/><Relationship Id="rId13" Type="http://schemas.openxmlformats.org/officeDocument/2006/relationships/oleObject" Target="../embeddings/oleObject20.bin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56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3.emf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6.bin"/><Relationship Id="rId10" Type="http://schemas.openxmlformats.org/officeDocument/2006/relationships/image" Target="../media/image55.emf"/><Relationship Id="rId4" Type="http://schemas.openxmlformats.org/officeDocument/2006/relationships/image" Target="../media/image52.emf"/><Relationship Id="rId9" Type="http://schemas.openxmlformats.org/officeDocument/2006/relationships/oleObject" Target="../embeddings/oleObject18.bin"/><Relationship Id="rId14" Type="http://schemas.openxmlformats.org/officeDocument/2006/relationships/image" Target="../media/image5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0261" y="4238065"/>
            <a:ext cx="434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4590" y="4702755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631467" y="5002848"/>
            <a:ext cx="2558723" cy="1987053"/>
            <a:chOff x="641677" y="4821392"/>
            <a:chExt cx="2558723" cy="1987053"/>
          </a:xfrm>
        </p:grpSpPr>
        <p:graphicFrame>
          <p:nvGraphicFramePr>
            <p:cNvPr id="5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95170383"/>
                </p:ext>
              </p:extLst>
            </p:nvPr>
          </p:nvGraphicFramePr>
          <p:xfrm>
            <a:off x="641677" y="4821392"/>
            <a:ext cx="2558723" cy="19870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6" name="Prism 4" r:id="rId3" imgW="3672664" imgH="2817485" progId="Prism4.Document">
                    <p:embed/>
                  </p:oleObj>
                </mc:Choice>
                <mc:Fallback>
                  <p:oleObj name="Prism 4" r:id="rId3" imgW="3672664" imgH="2817485" progId="Prism4.Document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1677" y="4821392"/>
                          <a:ext cx="2558723" cy="198705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Text Box 19"/>
            <p:cNvSpPr txBox="1">
              <a:spLocks noChangeArrowheads="1"/>
            </p:cNvSpPr>
            <p:nvPr/>
          </p:nvSpPr>
          <p:spPr bwMode="auto">
            <a:xfrm>
              <a:off x="1931160" y="5181600"/>
              <a:ext cx="24367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9" name="Text Box 19"/>
            <p:cNvSpPr txBox="1">
              <a:spLocks noChangeArrowheads="1"/>
            </p:cNvSpPr>
            <p:nvPr/>
          </p:nvSpPr>
          <p:spPr bwMode="auto">
            <a:xfrm>
              <a:off x="2436791" y="5791200"/>
              <a:ext cx="24367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360989" y="4943653"/>
            <a:ext cx="2384931" cy="2058006"/>
            <a:chOff x="3048000" y="4800600"/>
            <a:chExt cx="2384931" cy="2058006"/>
          </a:xfrm>
        </p:grpSpPr>
        <p:graphicFrame>
          <p:nvGraphicFramePr>
            <p:cNvPr id="10" name="Objec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21815633"/>
                </p:ext>
              </p:extLst>
            </p:nvPr>
          </p:nvGraphicFramePr>
          <p:xfrm>
            <a:off x="3048000" y="4800600"/>
            <a:ext cx="2384931" cy="20580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7" name="Prism 6" r:id="rId5" imgW="3499079" imgH="2799117" progId="Prism6.Document">
                    <p:embed/>
                  </p:oleObj>
                </mc:Choice>
                <mc:Fallback>
                  <p:oleObj name="Prism 6" r:id="rId5" imgW="3499079" imgH="2799117" progId="Prism6.Document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48000" y="4800600"/>
                          <a:ext cx="2384931" cy="205800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Text Box 20"/>
            <p:cNvSpPr txBox="1">
              <a:spLocks noChangeArrowheads="1"/>
            </p:cNvSpPr>
            <p:nvPr/>
          </p:nvSpPr>
          <p:spPr bwMode="auto">
            <a:xfrm>
              <a:off x="3962400" y="5494754"/>
              <a:ext cx="233736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12" name="Text Box 20"/>
            <p:cNvSpPr txBox="1">
              <a:spLocks noChangeArrowheads="1"/>
            </p:cNvSpPr>
            <p:nvPr/>
          </p:nvSpPr>
          <p:spPr bwMode="auto">
            <a:xfrm>
              <a:off x="4343400" y="5864770"/>
              <a:ext cx="233736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13" name="Text Box 20"/>
            <p:cNvSpPr txBox="1">
              <a:spLocks noChangeArrowheads="1"/>
            </p:cNvSpPr>
            <p:nvPr/>
          </p:nvSpPr>
          <p:spPr bwMode="auto">
            <a:xfrm>
              <a:off x="4724400" y="5960477"/>
              <a:ext cx="233736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</p:grp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706952"/>
              </p:ext>
            </p:extLst>
          </p:nvPr>
        </p:nvGraphicFramePr>
        <p:xfrm>
          <a:off x="150200" y="1273064"/>
          <a:ext cx="3470275" cy="2589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Prism 6" r:id="rId7" imgW="4244560" imgH="3165034" progId="Prism6.Document">
                  <p:embed/>
                </p:oleObj>
              </mc:Choice>
              <mc:Fallback>
                <p:oleObj name="Prism 6" r:id="rId7" imgW="4244560" imgH="3165034" progId="Prism6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200" y="1273064"/>
                        <a:ext cx="3470275" cy="2589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457769" y="930580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8112" y="422749"/>
            <a:ext cx="434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90313" y="930580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049761" y="4724463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0571435"/>
              </p:ext>
            </p:extLst>
          </p:nvPr>
        </p:nvGraphicFramePr>
        <p:xfrm>
          <a:off x="3606990" y="1269134"/>
          <a:ext cx="3263900" cy="2681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Prism 6" r:id="rId9" imgW="3942406" imgH="3238505" progId="Prism6.Document">
                  <p:embed/>
                </p:oleObj>
              </mc:Choice>
              <mc:Fallback>
                <p:oleObj name="Prism 6" r:id="rId9" imgW="3942406" imgH="3238505" progId="Prism6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6990" y="1269134"/>
                        <a:ext cx="3263900" cy="2681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08652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133740" y="215398"/>
            <a:ext cx="434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S3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0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5015580"/>
              </p:ext>
            </p:extLst>
          </p:nvPr>
        </p:nvGraphicFramePr>
        <p:xfrm>
          <a:off x="133350" y="677863"/>
          <a:ext cx="2076450" cy="210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Prism 6" r:id="rId4" imgW="3256347" imgH="3296130" progId="Prism6.Document">
                  <p:embed/>
                </p:oleObj>
              </mc:Choice>
              <mc:Fallback>
                <p:oleObj name="Prism 6" r:id="rId4" imgW="3256347" imgH="3296130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350" y="677863"/>
                        <a:ext cx="2076450" cy="2101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5605232"/>
              </p:ext>
            </p:extLst>
          </p:nvPr>
        </p:nvGraphicFramePr>
        <p:xfrm>
          <a:off x="2289778" y="685800"/>
          <a:ext cx="2103438" cy="208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Prism 6" r:id="rId6" imgW="3265711" imgH="3250390" progId="Prism6.Document">
                  <p:embed/>
                </p:oleObj>
              </mc:Choice>
              <mc:Fallback>
                <p:oleObj name="Prism 6" r:id="rId6" imgW="3265711" imgH="3250390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9778" y="685800"/>
                        <a:ext cx="2103438" cy="2089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6226362"/>
              </p:ext>
            </p:extLst>
          </p:nvPr>
        </p:nvGraphicFramePr>
        <p:xfrm>
          <a:off x="2307241" y="2780854"/>
          <a:ext cx="2085975" cy="203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Prism 6" r:id="rId8" imgW="3265711" imgH="3190965" progId="Prism6.Document">
                  <p:embed/>
                </p:oleObj>
              </mc:Choice>
              <mc:Fallback>
                <p:oleObj name="Prism 6" r:id="rId8" imgW="3265711" imgH="3190965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7241" y="2780854"/>
                        <a:ext cx="2085975" cy="2039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889346"/>
              </p:ext>
            </p:extLst>
          </p:nvPr>
        </p:nvGraphicFramePr>
        <p:xfrm>
          <a:off x="-228600" y="2160340"/>
          <a:ext cx="3833813" cy="2665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Prism 6" r:id="rId10" imgW="6128790" imgH="4261343" progId="Prism6.Document">
                  <p:embed/>
                </p:oleObj>
              </mc:Choice>
              <mc:Fallback>
                <p:oleObj name="Prism 6" r:id="rId10" imgW="6128790" imgH="4261343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28600" y="2160340"/>
                        <a:ext cx="3833813" cy="2665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4036340" y="1371600"/>
            <a:ext cx="217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840310" y="1496120"/>
            <a:ext cx="217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40310" y="3581400"/>
            <a:ext cx="217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038600" y="3429000"/>
            <a:ext cx="217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6623465"/>
              </p:ext>
            </p:extLst>
          </p:nvPr>
        </p:nvGraphicFramePr>
        <p:xfrm>
          <a:off x="105997" y="4876800"/>
          <a:ext cx="2119313" cy="209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Prism 6" r:id="rId12" imgW="3329815" imgH="3287126" progId="Prism6.Document">
                  <p:embed/>
                </p:oleObj>
              </mc:Choice>
              <mc:Fallback>
                <p:oleObj name="Prism 6" r:id="rId12" imgW="3329815" imgH="3287126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997" y="4876800"/>
                        <a:ext cx="2119313" cy="2090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2731157"/>
              </p:ext>
            </p:extLst>
          </p:nvPr>
        </p:nvGraphicFramePr>
        <p:xfrm>
          <a:off x="2362200" y="4900664"/>
          <a:ext cx="2117725" cy="209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Prism 6" r:id="rId14" imgW="3329815" imgH="3287126" progId="Prism6.Document">
                  <p:embed/>
                </p:oleObj>
              </mc:Choice>
              <mc:Fallback>
                <p:oleObj name="Prism 6" r:id="rId14" imgW="3329815" imgH="3287126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4900664"/>
                        <a:ext cx="2117725" cy="2092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4680070"/>
              </p:ext>
            </p:extLst>
          </p:nvPr>
        </p:nvGraphicFramePr>
        <p:xfrm>
          <a:off x="144626" y="6954838"/>
          <a:ext cx="2220913" cy="2189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Prism 6" r:id="rId16" imgW="3329815" imgH="3287126" progId="Prism6.Document">
                  <p:embed/>
                </p:oleObj>
              </mc:Choice>
              <mc:Fallback>
                <p:oleObj name="Prism 6" r:id="rId16" imgW="3329815" imgH="3287126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626" y="6954838"/>
                        <a:ext cx="2220913" cy="2189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7332078"/>
              </p:ext>
            </p:extLst>
          </p:nvPr>
        </p:nvGraphicFramePr>
        <p:xfrm>
          <a:off x="2429039" y="6988175"/>
          <a:ext cx="2167626" cy="213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Prism 6" r:id="rId18" imgW="3338818" imgH="3285685" progId="Prism6.Document">
                  <p:embed/>
                </p:oleObj>
              </mc:Choice>
              <mc:Fallback>
                <p:oleObj name="Prism 6" r:id="rId18" imgW="3338818" imgH="3285685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9039" y="6988175"/>
                        <a:ext cx="2167626" cy="2132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1828800" y="5562600"/>
            <a:ext cx="217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26310" y="5712023"/>
            <a:ext cx="217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202510" y="7747249"/>
            <a:ext cx="217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841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70549" y="5802414"/>
            <a:ext cx="32779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Vehicle         </a:t>
            </a:r>
            <a:r>
              <a:rPr lang="en-US" sz="1050" b="1" smtClean="0">
                <a:latin typeface="Arial" panose="020B0604020202020204" pitchFamily="34" charset="0"/>
                <a:cs typeface="Arial" panose="020B0604020202020204" pitchFamily="34" charset="0"/>
              </a:rPr>
              <a:t>BafA1              NH</a:t>
            </a:r>
            <a:r>
              <a:rPr lang="en-US" sz="1050" b="1" baseline="-2500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1050" b="1" smtClean="0">
                <a:latin typeface="Arial" panose="020B0604020202020204" pitchFamily="34" charset="0"/>
                <a:cs typeface="Arial" panose="020B0604020202020204" pitchFamily="34" charset="0"/>
              </a:rPr>
              <a:t>Cl             CQ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2778" y="6233418"/>
            <a:ext cx="98777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LysoTracker</a:t>
            </a:r>
            <a:endParaRPr lang="en-US" sz="105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Red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2778" y="7014367"/>
            <a:ext cx="98777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LysoTracker</a:t>
            </a:r>
            <a:endParaRPr lang="en-US" sz="105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Red/DAPI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0946" y="6049671"/>
            <a:ext cx="793637" cy="78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0946" y="6873592"/>
            <a:ext cx="793637" cy="769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8710" y="6049671"/>
            <a:ext cx="789747" cy="781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061" y="6873593"/>
            <a:ext cx="778396" cy="769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9"/>
          <p:cNvPicPr preferRelativeResize="0"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187" y="6868830"/>
            <a:ext cx="732763" cy="77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0"/>
          <p:cNvPicPr preferRelativeResize="0">
            <a:picLocks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7956" y="6049672"/>
            <a:ext cx="732763" cy="78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5450" y="6873592"/>
            <a:ext cx="794016" cy="77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8"/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9673" y="6049671"/>
            <a:ext cx="804080" cy="781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490897" y="3625914"/>
            <a:ext cx="434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S5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2904" y="5719572"/>
            <a:ext cx="434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S6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9258" y="4745039"/>
            <a:ext cx="824191" cy="824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9258" y="3884750"/>
            <a:ext cx="824191" cy="824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9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499" y="4748978"/>
            <a:ext cx="824191" cy="824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499" y="3884749"/>
            <a:ext cx="824191" cy="824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2"/>
          <p:cNvPicPr preferRelativeResize="0">
            <a:picLocks noChangeArrowheads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5728" y="4746179"/>
            <a:ext cx="792675" cy="82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3"/>
          <p:cNvPicPr preferRelativeResize="0">
            <a:picLocks noChangeArrowheads="1"/>
          </p:cNvPicPr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5727" y="3884749"/>
            <a:ext cx="792675" cy="814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6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052" y="4745038"/>
            <a:ext cx="824191" cy="824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7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052" y="3879830"/>
            <a:ext cx="824191" cy="824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1876372" y="3625914"/>
            <a:ext cx="36574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Vehicle         SRT1720        SRT1460       SRT3025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27258" y="4164967"/>
            <a:ext cx="68640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LAMP-2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03903" y="4830763"/>
            <a:ext cx="72327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LAMP-2/</a:t>
            </a:r>
          </a:p>
          <a:p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8571088"/>
              </p:ext>
            </p:extLst>
          </p:nvPr>
        </p:nvGraphicFramePr>
        <p:xfrm>
          <a:off x="1088964" y="860472"/>
          <a:ext cx="3370263" cy="2033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Prism 6" r:id="rId25" imgW="4747669" imgH="2863225" progId="Prism6.Document">
                  <p:embed/>
                </p:oleObj>
              </mc:Choice>
              <mc:Fallback>
                <p:oleObj name="Prism 6" r:id="rId25" imgW="4747669" imgH="2863225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8964" y="860472"/>
                        <a:ext cx="3370263" cy="2033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570191" y="533400"/>
            <a:ext cx="434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983917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92614actin2su.tif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85" y="4436339"/>
            <a:ext cx="955717" cy="266498"/>
          </a:xfrm>
          <a:prstGeom prst="rect">
            <a:avLst/>
          </a:prstGeom>
        </p:spPr>
      </p:pic>
      <p:pic>
        <p:nvPicPr>
          <p:cNvPr id="5" name="Picture 4" descr="092614parpsu.tif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99" y="3526829"/>
            <a:ext cx="948266" cy="5210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98365" y="3646518"/>
            <a:ext cx="9821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latin typeface="Arial"/>
              </a:rPr>
              <a:t>PARP-1</a:t>
            </a:r>
            <a:endParaRPr lang="en-US" sz="1050" b="1" dirty="0">
              <a:latin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98365" y="4414391"/>
            <a:ext cx="1143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latin typeface="Arial"/>
              </a:rPr>
              <a:t>Tubulin	</a:t>
            </a:r>
            <a:endParaRPr lang="en-US" sz="1050" b="1" dirty="0">
              <a:latin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9489" y="3269226"/>
            <a:ext cx="275166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latin typeface="Arial"/>
              </a:rPr>
              <a:t>    -       2      4    SRT1720 (</a:t>
            </a:r>
            <a:r>
              <a:rPr lang="en-US" sz="1050" b="1" dirty="0" err="1" smtClean="0">
                <a:latin typeface="Symbol"/>
              </a:rPr>
              <a:t>m</a:t>
            </a:r>
            <a:r>
              <a:rPr lang="en-US" sz="1050" b="1" dirty="0" err="1" smtClean="0">
                <a:latin typeface="Arial"/>
              </a:rPr>
              <a:t>M</a:t>
            </a:r>
            <a:r>
              <a:rPr lang="en-US" sz="1050" b="1" dirty="0" smtClean="0">
                <a:latin typeface="Arial"/>
              </a:rPr>
              <a:t>)</a:t>
            </a:r>
            <a:endParaRPr lang="en-US" sz="1050" b="1" dirty="0">
              <a:latin typeface="Arial"/>
            </a:endParaRPr>
          </a:p>
        </p:txBody>
      </p:sp>
      <p:pic>
        <p:nvPicPr>
          <p:cNvPr id="9" name="Picture 8" descr="100314caspasesu2B.tif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99" y="4087409"/>
            <a:ext cx="948266" cy="29139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88617" y="4079737"/>
            <a:ext cx="14382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latin typeface="Arial"/>
              </a:rPr>
              <a:t>Cleaved caspase- 3</a:t>
            </a:r>
            <a:endParaRPr lang="en-US" sz="1050" b="1" dirty="0">
              <a:latin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0266" y="2834646"/>
            <a:ext cx="7104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SU86.86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 descr="012915caspasesu.tif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97" r="-1"/>
          <a:stretch/>
        </p:blipFill>
        <p:spPr>
          <a:xfrm>
            <a:off x="610079" y="6629399"/>
            <a:ext cx="1928989" cy="241057"/>
          </a:xfrm>
          <a:prstGeom prst="rect">
            <a:avLst/>
          </a:prstGeom>
        </p:spPr>
      </p:pic>
      <p:pic>
        <p:nvPicPr>
          <p:cNvPr id="13" name="Picture 12" descr="012915tubulinsu.tif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41" y="6946391"/>
            <a:ext cx="1919614" cy="266745"/>
          </a:xfrm>
          <a:prstGeom prst="rect">
            <a:avLst/>
          </a:prstGeom>
        </p:spPr>
      </p:pic>
      <p:sp>
        <p:nvSpPr>
          <p:cNvPr id="14" name="TextBox 30"/>
          <p:cNvSpPr txBox="1"/>
          <p:nvPr/>
        </p:nvSpPr>
        <p:spPr>
          <a:xfrm>
            <a:off x="2542357" y="6542179"/>
            <a:ext cx="96847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b="1" dirty="0" smtClean="0">
                <a:latin typeface="Arial"/>
              </a:rPr>
              <a:t>Cleaved </a:t>
            </a:r>
          </a:p>
          <a:p>
            <a:r>
              <a:rPr lang="en-US" sz="1050" b="1" dirty="0" smtClean="0">
                <a:latin typeface="Arial"/>
              </a:rPr>
              <a:t>c</a:t>
            </a:r>
            <a:r>
              <a:rPr lang="en-US" sz="1050" b="1" smtClean="0">
                <a:latin typeface="Arial"/>
              </a:rPr>
              <a:t>aspase-3</a:t>
            </a:r>
            <a:endParaRPr lang="en-US" sz="1050" b="1" dirty="0">
              <a:latin typeface="Arial"/>
            </a:endParaRPr>
          </a:p>
        </p:txBody>
      </p:sp>
      <p:sp>
        <p:nvSpPr>
          <p:cNvPr id="15" name="TextBox 31"/>
          <p:cNvSpPr txBox="1"/>
          <p:nvPr/>
        </p:nvSpPr>
        <p:spPr>
          <a:xfrm>
            <a:off x="2542356" y="6973469"/>
            <a:ext cx="1143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b="1" dirty="0" smtClean="0">
                <a:latin typeface="Arial"/>
              </a:rPr>
              <a:t>Tubulin	</a:t>
            </a:r>
            <a:endParaRPr lang="en-US" sz="1050" b="1" dirty="0">
              <a:latin typeface="Arial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96" y="6265158"/>
            <a:ext cx="1931660" cy="277021"/>
          </a:xfrm>
          <a:prstGeom prst="rect">
            <a:avLst/>
          </a:prstGeom>
        </p:spPr>
      </p:pic>
      <p:sp>
        <p:nvSpPr>
          <p:cNvPr id="17" name="TextBox 49"/>
          <p:cNvSpPr txBox="1"/>
          <p:nvPr/>
        </p:nvSpPr>
        <p:spPr>
          <a:xfrm>
            <a:off x="571979" y="5633391"/>
            <a:ext cx="2960275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b="1" dirty="0" smtClean="0">
                <a:latin typeface="Arial"/>
              </a:rPr>
              <a:t> -       -        +       -       +       -        NH</a:t>
            </a:r>
            <a:r>
              <a:rPr lang="en-US" sz="1050" b="1" baseline="-25000" dirty="0" smtClean="0">
                <a:latin typeface="Arial"/>
              </a:rPr>
              <a:t>4</a:t>
            </a:r>
            <a:r>
              <a:rPr lang="en-US" sz="1050" b="1" dirty="0" smtClean="0">
                <a:latin typeface="Arial"/>
              </a:rPr>
              <a:t>Cl</a:t>
            </a:r>
          </a:p>
          <a:p>
            <a:r>
              <a:rPr lang="en-US" sz="1050" b="1" dirty="0" smtClean="0">
                <a:latin typeface="Arial"/>
              </a:rPr>
              <a:t> -       -        -        +       -       +       CQ</a:t>
            </a:r>
          </a:p>
          <a:p>
            <a:r>
              <a:rPr lang="en-US" sz="1050" b="1" dirty="0" smtClean="0">
                <a:latin typeface="Arial"/>
              </a:rPr>
              <a:t> -       +       +       +       -       -       SRT1720</a:t>
            </a:r>
            <a:endParaRPr lang="en-US" sz="1050" b="1" dirty="0">
              <a:latin typeface="Arial"/>
            </a:endParaRPr>
          </a:p>
        </p:txBody>
      </p:sp>
      <p:sp>
        <p:nvSpPr>
          <p:cNvPr id="18" name="TextBox 50"/>
          <p:cNvSpPr txBox="1"/>
          <p:nvPr/>
        </p:nvSpPr>
        <p:spPr>
          <a:xfrm>
            <a:off x="2537326" y="6233603"/>
            <a:ext cx="8985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b="1" dirty="0" smtClean="0">
                <a:latin typeface="Arial"/>
              </a:rPr>
              <a:t>LC3-II</a:t>
            </a:r>
            <a:endParaRPr lang="en-US" sz="1050" b="1" dirty="0">
              <a:latin typeface="Arial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75793" y="347288"/>
            <a:ext cx="69840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67667" y="338667"/>
            <a:ext cx="8060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SRT1460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813420" y="351277"/>
            <a:ext cx="8060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SRT3025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791" y="605193"/>
            <a:ext cx="766458" cy="766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6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743" y="601204"/>
            <a:ext cx="766458" cy="766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8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496" y="605193"/>
            <a:ext cx="766458" cy="766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25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444" y="1440059"/>
            <a:ext cx="787878" cy="78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29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743" y="1450697"/>
            <a:ext cx="787878" cy="78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31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496" y="1450697"/>
            <a:ext cx="787878" cy="78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TextBox 58"/>
          <p:cNvSpPr txBox="1"/>
          <p:nvPr/>
        </p:nvSpPr>
        <p:spPr>
          <a:xfrm>
            <a:off x="258554" y="740997"/>
            <a:ext cx="9172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LC3-II/DAPI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08428" y="1452636"/>
            <a:ext cx="7761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62/DAPI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5365" y="137696"/>
            <a:ext cx="434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S7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975056" y="141135"/>
            <a:ext cx="434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S8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29513" y="2774779"/>
            <a:ext cx="434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S9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55387" y="5277445"/>
            <a:ext cx="5371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S11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3361442"/>
              </p:ext>
            </p:extLst>
          </p:nvPr>
        </p:nvGraphicFramePr>
        <p:xfrm>
          <a:off x="3968973" y="5490003"/>
          <a:ext cx="2597150" cy="293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Prism 6" r:id="rId23" imgW="3082762" imgH="3488452" progId="Prism6.Document">
                  <p:embed/>
                </p:oleObj>
              </mc:Choice>
              <mc:Fallback>
                <p:oleObj name="Prism 6" r:id="rId23" imgW="3082762" imgH="3488452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8973" y="5490003"/>
                        <a:ext cx="2597150" cy="2938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" name="TextBox 63"/>
          <p:cNvSpPr txBox="1"/>
          <p:nvPr/>
        </p:nvSpPr>
        <p:spPr>
          <a:xfrm>
            <a:off x="3435896" y="5277445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mtClean="0">
                <a:latin typeface="Arial" panose="020B0604020202020204" pitchFamily="34" charset="0"/>
                <a:cs typeface="Arial" panose="020B0604020202020204" pitchFamily="34" charset="0"/>
              </a:rPr>
              <a:t>S12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64405" y="2792327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S10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5" cstate="print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561" y="1627871"/>
            <a:ext cx="943340" cy="23316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7" cstate="print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007" y="1012646"/>
            <a:ext cx="943340" cy="234965"/>
          </a:xfrm>
          <a:prstGeom prst="rect">
            <a:avLst/>
          </a:prstGeom>
        </p:spPr>
      </p:pic>
      <p:sp>
        <p:nvSpPr>
          <p:cNvPr id="39" name="TextBox 49"/>
          <p:cNvSpPr txBox="1"/>
          <p:nvPr/>
        </p:nvSpPr>
        <p:spPr>
          <a:xfrm>
            <a:off x="4473007" y="435163"/>
            <a:ext cx="169919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b="1" dirty="0" smtClean="0">
                <a:latin typeface="Arial"/>
              </a:rPr>
              <a:t> -    -     -     </a:t>
            </a:r>
            <a:r>
              <a:rPr lang="en-US" sz="1050" b="1" smtClean="0">
                <a:latin typeface="Arial"/>
              </a:rPr>
              <a:t>+   CQ</a:t>
            </a:r>
            <a:endParaRPr lang="en-US" sz="1050" b="1" dirty="0" smtClean="0">
              <a:latin typeface="Arial"/>
            </a:endParaRPr>
          </a:p>
          <a:p>
            <a:r>
              <a:rPr lang="en-US" sz="1050" b="1" dirty="0" smtClean="0">
                <a:latin typeface="Arial"/>
              </a:rPr>
              <a:t> -    -     +    -    NH</a:t>
            </a:r>
            <a:r>
              <a:rPr lang="en-US" sz="1050" b="1" baseline="-25000" dirty="0" smtClean="0">
                <a:latin typeface="Arial"/>
              </a:rPr>
              <a:t>4</a:t>
            </a:r>
            <a:r>
              <a:rPr lang="en-US" sz="1050" b="1" dirty="0" smtClean="0">
                <a:latin typeface="Arial"/>
              </a:rPr>
              <a:t>Cl</a:t>
            </a:r>
          </a:p>
          <a:p>
            <a:r>
              <a:rPr lang="en-US" sz="1050" b="1" dirty="0" smtClean="0">
                <a:latin typeface="Arial"/>
              </a:rPr>
              <a:t> -    +    -     -    BafA1</a:t>
            </a:r>
            <a:endParaRPr lang="en-US" sz="1050" b="1" dirty="0">
              <a:latin typeface="Arial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9" cstate="print"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2013" y="1316591"/>
            <a:ext cx="941888" cy="265708"/>
          </a:xfrm>
          <a:prstGeom prst="rect">
            <a:avLst/>
          </a:prstGeom>
        </p:spPr>
      </p:pic>
      <p:sp>
        <p:nvSpPr>
          <p:cNvPr id="40" name="TextBox 50"/>
          <p:cNvSpPr txBox="1"/>
          <p:nvPr/>
        </p:nvSpPr>
        <p:spPr>
          <a:xfrm>
            <a:off x="5413901" y="1003170"/>
            <a:ext cx="8985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b="1" dirty="0" smtClean="0">
                <a:latin typeface="Arial"/>
              </a:rPr>
              <a:t>LC3-II</a:t>
            </a:r>
            <a:endParaRPr lang="en-US" sz="1050" b="1" dirty="0">
              <a:latin typeface="Arial"/>
            </a:endParaRPr>
          </a:p>
        </p:txBody>
      </p:sp>
      <p:sp>
        <p:nvSpPr>
          <p:cNvPr id="41" name="TextBox 31"/>
          <p:cNvSpPr txBox="1"/>
          <p:nvPr/>
        </p:nvSpPr>
        <p:spPr>
          <a:xfrm>
            <a:off x="5416347" y="1617495"/>
            <a:ext cx="1143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b="1" dirty="0" smtClean="0">
                <a:latin typeface="Arial"/>
              </a:rPr>
              <a:t>Tubulin	</a:t>
            </a:r>
            <a:endParaRPr lang="en-US" sz="1050" b="1" dirty="0">
              <a:latin typeface="Arial"/>
            </a:endParaRPr>
          </a:p>
        </p:txBody>
      </p:sp>
      <p:sp>
        <p:nvSpPr>
          <p:cNvPr id="43" name="TextBox 31"/>
          <p:cNvSpPr txBox="1"/>
          <p:nvPr/>
        </p:nvSpPr>
        <p:spPr>
          <a:xfrm>
            <a:off x="5423123" y="1313644"/>
            <a:ext cx="1143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b="1" dirty="0" smtClean="0">
                <a:latin typeface="Arial"/>
              </a:rPr>
              <a:t>p62	</a:t>
            </a:r>
            <a:endParaRPr lang="en-US" sz="1050" b="1" dirty="0">
              <a:latin typeface="Arial"/>
            </a:endParaRPr>
          </a:p>
        </p:txBody>
      </p:sp>
      <p:pic>
        <p:nvPicPr>
          <p:cNvPr id="51" name="Picture 4"/>
          <p:cNvPicPr preferRelativeResize="0">
            <a:picLocks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423" y="3489483"/>
            <a:ext cx="703136" cy="63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9"/>
          <p:cNvPicPr preferRelativeResize="0">
            <a:picLocks noChangeArrowheads="1"/>
          </p:cNvPicPr>
          <p:nvPr/>
        </p:nvPicPr>
        <p:blipFill>
          <a:blip r:embed="rId32" cstate="print">
            <a:extLst>
              <a:ext uri="{BEBA8EAE-BF5A-486C-A8C5-ECC9F3942E4B}">
                <a14:imgProps xmlns:a14="http://schemas.microsoft.com/office/drawing/2010/main">
                  <a14:imgLayer r:embed="rId3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7943" y="3489483"/>
            <a:ext cx="710278" cy="633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10"/>
          <p:cNvPicPr preferRelativeResize="0">
            <a:picLocks noChangeArrowheads="1"/>
          </p:cNvPicPr>
          <p:nvPr/>
        </p:nvPicPr>
        <p:blipFill>
          <a:blip r:embed="rId34" cstate="print">
            <a:extLst>
              <a:ext uri="{BEBA8EAE-BF5A-486C-A8C5-ECC9F3942E4B}">
                <a14:imgProps xmlns:a14="http://schemas.microsoft.com/office/drawing/2010/main">
                  <a14:imgLayer r:embed="rId3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464" y="3489483"/>
            <a:ext cx="710279" cy="63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12"/>
          <p:cNvPicPr>
            <a:picLocks noChangeAspect="1" noChangeArrowheads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422" y="4182440"/>
            <a:ext cx="703137" cy="64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13"/>
          <p:cNvPicPr>
            <a:picLocks noChangeAspect="1" noChangeArrowheads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034" y="4189871"/>
            <a:ext cx="703137" cy="633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16"/>
          <p:cNvPicPr>
            <a:picLocks noChangeAspect="1" noChangeArrowheads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1513" y="4189871"/>
            <a:ext cx="703137" cy="623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" name="TextBox 64"/>
          <p:cNvSpPr txBox="1"/>
          <p:nvPr/>
        </p:nvSpPr>
        <p:spPr>
          <a:xfrm>
            <a:off x="4197157" y="3101043"/>
            <a:ext cx="69840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282357" y="3679321"/>
            <a:ext cx="9172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LC3-II/DAPI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417806" y="4279394"/>
            <a:ext cx="7761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62/DAPI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919587" y="3101043"/>
            <a:ext cx="8060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SRT1720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674171" y="3101043"/>
            <a:ext cx="8060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SRT1720+ BafA1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267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9233426"/>
              </p:ext>
            </p:extLst>
          </p:nvPr>
        </p:nvGraphicFramePr>
        <p:xfrm>
          <a:off x="3529767" y="2883007"/>
          <a:ext cx="2438400" cy="20472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Prism 6" r:id="rId3" imgW="3581190" imgH="2575101" progId="Prism6.Document">
                  <p:embed/>
                </p:oleObj>
              </mc:Choice>
              <mc:Fallback>
                <p:oleObj name="Prism 6" r:id="rId3" imgW="3581190" imgH="2575101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9767" y="2883007"/>
                        <a:ext cx="2438400" cy="20472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45799"/>
              </p:ext>
            </p:extLst>
          </p:nvPr>
        </p:nvGraphicFramePr>
        <p:xfrm>
          <a:off x="600856" y="2904358"/>
          <a:ext cx="2349018" cy="19792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Prism 6" r:id="rId5" imgW="3443978" imgH="2529362" progId="Prism6.Document">
                  <p:embed/>
                </p:oleObj>
              </mc:Choice>
              <mc:Fallback>
                <p:oleObj name="Prism 6" r:id="rId5" imgW="3443978" imgH="2529362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856" y="2904358"/>
                        <a:ext cx="2349018" cy="19792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46"/>
          <p:cNvSpPr txBox="1">
            <a:spLocks noChangeArrowheads="1"/>
          </p:cNvSpPr>
          <p:nvPr/>
        </p:nvSpPr>
        <p:spPr bwMode="auto">
          <a:xfrm>
            <a:off x="2133600" y="3440668"/>
            <a:ext cx="18224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dirty="0"/>
              <a:t>*</a:t>
            </a:r>
          </a:p>
        </p:txBody>
      </p:sp>
      <p:sp>
        <p:nvSpPr>
          <p:cNvPr id="8" name="Text Box 47"/>
          <p:cNvSpPr txBox="1">
            <a:spLocks noChangeArrowheads="1"/>
          </p:cNvSpPr>
          <p:nvPr/>
        </p:nvSpPr>
        <p:spPr bwMode="auto">
          <a:xfrm>
            <a:off x="5181600" y="3012211"/>
            <a:ext cx="1427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dirty="0"/>
              <a:t>*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668150"/>
              </p:ext>
            </p:extLst>
          </p:nvPr>
        </p:nvGraphicFramePr>
        <p:xfrm>
          <a:off x="529961" y="5105400"/>
          <a:ext cx="6124617" cy="2111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Prism 6" r:id="rId7" imgW="7176064" imgH="2474618" progId="Prism6.Document">
                  <p:embed/>
                </p:oleObj>
              </mc:Choice>
              <mc:Fallback>
                <p:oleObj name="Prism 6" r:id="rId7" imgW="7176064" imgH="2474618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961" y="5105400"/>
                        <a:ext cx="6124617" cy="21115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7820922"/>
              </p:ext>
            </p:extLst>
          </p:nvPr>
        </p:nvGraphicFramePr>
        <p:xfrm>
          <a:off x="656395" y="7144416"/>
          <a:ext cx="5820605" cy="18679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Prism 6" r:id="rId9" imgW="7871486" imgH="2501990" progId="Prism6.Document">
                  <p:embed/>
                </p:oleObj>
              </mc:Choice>
              <mc:Fallback>
                <p:oleObj name="Prism 6" r:id="rId9" imgW="7871486" imgH="2501990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6395" y="7144416"/>
                        <a:ext cx="5820605" cy="18679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611755" y="4824197"/>
            <a:ext cx="979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SRT1460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10332" y="4814419"/>
            <a:ext cx="10046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SRT1460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410" y="2646993"/>
            <a:ext cx="654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S14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428" y="5091418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mtClean="0">
                <a:latin typeface="Arial" panose="020B0604020202020204" pitchFamily="34" charset="0"/>
                <a:cs typeface="Arial" panose="020B0604020202020204" pitchFamily="34" charset="0"/>
              </a:rPr>
              <a:t>S15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9450" y="3048911"/>
            <a:ext cx="2925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148767" y="3124552"/>
            <a:ext cx="2925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2245" y="5586257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6050" y="7391400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8645663"/>
              </p:ext>
            </p:extLst>
          </p:nvPr>
        </p:nvGraphicFramePr>
        <p:xfrm>
          <a:off x="3579311" y="397877"/>
          <a:ext cx="2996897" cy="233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Prism 6" r:id="rId11" imgW="3686349" imgH="2867907" progId="Prism6.Document">
                  <p:embed/>
                </p:oleObj>
              </mc:Choice>
              <mc:Fallback>
                <p:oleObj name="Prism 6" r:id="rId11" imgW="3686349" imgH="2867907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9311" y="397877"/>
                        <a:ext cx="2996897" cy="23322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55081" y="178104"/>
            <a:ext cx="654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S13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4933573"/>
              </p:ext>
            </p:extLst>
          </p:nvPr>
        </p:nvGraphicFramePr>
        <p:xfrm>
          <a:off x="522905" y="433367"/>
          <a:ext cx="2861502" cy="22945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Prism 6" r:id="rId13" imgW="3576508" imgH="2867907" progId="Prism6.Document">
                  <p:embed/>
                </p:oleObj>
              </mc:Choice>
              <mc:Fallback>
                <p:oleObj name="Prism 6" r:id="rId13" imgW="3576508" imgH="2867907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905" y="433367"/>
                        <a:ext cx="2861502" cy="22945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299702" y="551631"/>
            <a:ext cx="2925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459052" y="555208"/>
            <a:ext cx="2925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1" name="Text Box 46"/>
          <p:cNvSpPr txBox="1">
            <a:spLocks noChangeArrowheads="1"/>
          </p:cNvSpPr>
          <p:nvPr/>
        </p:nvSpPr>
        <p:spPr bwMode="auto">
          <a:xfrm>
            <a:off x="2286000" y="848494"/>
            <a:ext cx="18224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dirty="0"/>
              <a:t>*</a:t>
            </a:r>
          </a:p>
        </p:txBody>
      </p:sp>
      <p:sp>
        <p:nvSpPr>
          <p:cNvPr id="22" name="Text Box 46"/>
          <p:cNvSpPr txBox="1">
            <a:spLocks noChangeArrowheads="1"/>
          </p:cNvSpPr>
          <p:nvPr/>
        </p:nvSpPr>
        <p:spPr bwMode="auto">
          <a:xfrm>
            <a:off x="2895600" y="762000"/>
            <a:ext cx="18224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dirty="0"/>
              <a:t>*</a:t>
            </a:r>
          </a:p>
        </p:txBody>
      </p:sp>
      <p:sp>
        <p:nvSpPr>
          <p:cNvPr id="23" name="Text Box 46"/>
          <p:cNvSpPr txBox="1">
            <a:spLocks noChangeArrowheads="1"/>
          </p:cNvSpPr>
          <p:nvPr/>
        </p:nvSpPr>
        <p:spPr bwMode="auto">
          <a:xfrm>
            <a:off x="4953000" y="1447800"/>
            <a:ext cx="18224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dirty="0"/>
              <a:t>*</a:t>
            </a:r>
          </a:p>
        </p:txBody>
      </p:sp>
      <p:sp>
        <p:nvSpPr>
          <p:cNvPr id="24" name="Text Box 46"/>
          <p:cNvSpPr txBox="1">
            <a:spLocks noChangeArrowheads="1"/>
          </p:cNvSpPr>
          <p:nvPr/>
        </p:nvSpPr>
        <p:spPr bwMode="auto">
          <a:xfrm>
            <a:off x="5486400" y="1289385"/>
            <a:ext cx="18224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dirty="0"/>
              <a:t>*</a:t>
            </a:r>
          </a:p>
        </p:txBody>
      </p:sp>
      <p:sp>
        <p:nvSpPr>
          <p:cNvPr id="25" name="Text Box 46"/>
          <p:cNvSpPr txBox="1">
            <a:spLocks noChangeArrowheads="1"/>
          </p:cNvSpPr>
          <p:nvPr/>
        </p:nvSpPr>
        <p:spPr bwMode="auto">
          <a:xfrm>
            <a:off x="6019800" y="1217826"/>
            <a:ext cx="18224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dirty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21107767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139</Words>
  <Application>Microsoft Office PowerPoint</Application>
  <PresentationFormat>On-screen Show (4:3)</PresentationFormat>
  <Paragraphs>84</Paragraphs>
  <Slides>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Office Theme</vt:lpstr>
      <vt:lpstr>Prism 4</vt:lpstr>
      <vt:lpstr>Prism 6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Mayo Clinic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Claudia C Chini</dc:creator>
  <cp:lastModifiedBy>Eduardo N Chini</cp:lastModifiedBy>
  <cp:revision>10</cp:revision>
  <cp:lastPrinted>2015-11-10T15:35:36Z</cp:lastPrinted>
  <dcterms:created xsi:type="dcterms:W3CDTF">2015-10-28T15:34:08Z</dcterms:created>
  <dcterms:modified xsi:type="dcterms:W3CDTF">2015-11-11T21:50:51Z</dcterms:modified>
</cp:coreProperties>
</file>