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0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02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3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84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5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7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70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1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80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4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9EDD-5929-45A7-A379-4C567E7C30C5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33221-2733-4CC6-BFBC-411D65BF0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53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700" y="4375236"/>
            <a:ext cx="1828800" cy="1828800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090" y="4375236"/>
            <a:ext cx="1828800" cy="18288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50" y="4375235"/>
            <a:ext cx="1828800" cy="18288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912" y="588932"/>
            <a:ext cx="1828800" cy="1828800"/>
          </a:xfrm>
          <a:prstGeom prst="rect">
            <a:avLst/>
          </a:prstGeom>
        </p:spPr>
      </p:pic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090" y="589268"/>
            <a:ext cx="1828800" cy="1828800"/>
          </a:xfrm>
          <a:prstGeom prst="rect">
            <a:avLst/>
          </a:prstGeom>
        </p:spPr>
      </p:pic>
      <p:pic>
        <p:nvPicPr>
          <p:cNvPr id="9" name="Picture 8"/>
          <p:cNvPicPr preferRelativeResize="0"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50" y="603122"/>
            <a:ext cx="1828800" cy="1828800"/>
          </a:xfrm>
          <a:prstGeom prst="rect">
            <a:avLst/>
          </a:prstGeom>
        </p:spPr>
      </p:pic>
      <p:pic>
        <p:nvPicPr>
          <p:cNvPr id="10" name="Picture 9"/>
          <p:cNvPicPr preferRelativeResize="0"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700" y="2476804"/>
            <a:ext cx="1828800" cy="1828800"/>
          </a:xfrm>
          <a:prstGeom prst="rect">
            <a:avLst/>
          </a:prstGeom>
        </p:spPr>
      </p:pic>
      <p:pic>
        <p:nvPicPr>
          <p:cNvPr id="11" name="Picture 10"/>
          <p:cNvPicPr preferRelativeResize="0"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090" y="2461921"/>
            <a:ext cx="1828800" cy="1828800"/>
          </a:xfrm>
          <a:prstGeom prst="rect">
            <a:avLst/>
          </a:prstGeom>
        </p:spPr>
      </p:pic>
      <p:pic>
        <p:nvPicPr>
          <p:cNvPr id="12" name="Picture 11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50" y="2486306"/>
            <a:ext cx="1828800" cy="1828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41970" y="319202"/>
            <a:ext cx="64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DAPI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17776" y="319202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ARR2-GFP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62717" y="319202"/>
            <a:ext cx="1053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OVERLAY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957845" y="1409909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untreated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2089799" y="3185416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SDF-1a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214487" y="5166425"/>
            <a:ext cx="546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EGF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984935" y="6488668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3</a:t>
            </a:r>
            <a:endParaRPr lang="en-US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7745075" y="6109835"/>
            <a:ext cx="47972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31673" y="6116077"/>
            <a:ext cx="1702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Scale bar 20 </a:t>
            </a:r>
            <a:r>
              <a:rPr lang="el-GR" b="1" dirty="0" smtClean="0"/>
              <a:t>μ</a:t>
            </a:r>
            <a:r>
              <a:rPr lang="en-US" b="1" dirty="0" smtClean="0"/>
              <a:t>m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3404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Georgia Regents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Kallifatidis, Georgios</dc:creator>
  <cp:lastModifiedBy>Kallifatidis, Georgios</cp:lastModifiedBy>
  <cp:revision>10</cp:revision>
  <dcterms:created xsi:type="dcterms:W3CDTF">2015-12-07T21:04:18Z</dcterms:created>
  <dcterms:modified xsi:type="dcterms:W3CDTF">2016-02-12T15:48:13Z</dcterms:modified>
</cp:coreProperties>
</file>