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"/>
  </p:notesMasterIdLst>
  <p:sldIdLst>
    <p:sldId id="268" r:id="rId2"/>
  </p:sldIdLst>
  <p:sldSz cx="9144000" cy="8280400"/>
  <p:notesSz cx="6797675" cy="9926638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96290" autoAdjust="0"/>
    <p:restoredTop sz="98476" autoAdjust="0"/>
  </p:normalViewPr>
  <p:slideViewPr>
    <p:cSldViewPr>
      <p:cViewPr varScale="1">
        <p:scale>
          <a:sx n="93" d="100"/>
          <a:sy n="93" d="100"/>
        </p:scale>
        <p:origin x="-2934" y="-102"/>
      </p:cViewPr>
      <p:guideLst>
        <p:guide orient="horz" pos="260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BS-P\Desktop\20.1.2015\New%20folder\new%20expt\qrtPCR\in-vitro%20second%20vector%20IGFKD\CTGF%20SLPI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958442694663171"/>
          <c:y val="0.15325240594925635"/>
          <c:w val="0.8198600174978129"/>
          <c:h val="0.730767716535433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Sheet1!$R$11</c:f>
              <c:strCache>
                <c:ptCount val="1"/>
                <c:pt idx="0">
                  <c:v>CD24+ control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(Sheet1!$R$13,Sheet1!$T$13)</c:f>
                <c:numCache>
                  <c:formatCode>General</c:formatCode>
                  <c:ptCount val="2"/>
                  <c:pt idx="0">
                    <c:v>0.32</c:v>
                  </c:pt>
                  <c:pt idx="1">
                    <c:v>0.21</c:v>
                  </c:pt>
                </c:numCache>
              </c:numRef>
            </c:plus>
            <c:minus>
              <c:numRef>
                <c:f>(Sheet1!$R$13,Sheet1!$T$13)</c:f>
                <c:numCache>
                  <c:formatCode>General</c:formatCode>
                  <c:ptCount val="2"/>
                  <c:pt idx="0">
                    <c:v>0.32</c:v>
                  </c:pt>
                  <c:pt idx="1">
                    <c:v>0.21</c:v>
                  </c:pt>
                </c:numCache>
              </c:numRef>
            </c:minus>
          </c:errBars>
          <c:cat>
            <c:strRef>
              <c:f>(Sheet1!$R$10,Sheet1!$T$10)</c:f>
              <c:strCache>
                <c:ptCount val="2"/>
                <c:pt idx="0">
                  <c:v>CTGF</c:v>
                </c:pt>
                <c:pt idx="1">
                  <c:v>SLPI</c:v>
                </c:pt>
              </c:strCache>
            </c:strRef>
          </c:cat>
          <c:val>
            <c:numRef>
              <c:f>(Sheet1!$R$12,Sheet1!$T$12)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Sheet1!$S$11</c:f>
              <c:strCache>
                <c:ptCount val="1"/>
                <c:pt idx="0">
                  <c:v>CD24+ IGF1R-KD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(Sheet1!$S$13,Sheet1!$U$13)</c:f>
                <c:numCache>
                  <c:formatCode>General</c:formatCode>
                  <c:ptCount val="2"/>
                  <c:pt idx="0">
                    <c:v>0.32</c:v>
                  </c:pt>
                  <c:pt idx="1">
                    <c:v>0.04</c:v>
                  </c:pt>
                </c:numCache>
              </c:numRef>
            </c:plus>
            <c:minus>
              <c:numRef>
                <c:f>(Sheet1!$S$13,Sheet1!$U$13)</c:f>
                <c:numCache>
                  <c:formatCode>General</c:formatCode>
                  <c:ptCount val="2"/>
                  <c:pt idx="0">
                    <c:v>0.32</c:v>
                  </c:pt>
                  <c:pt idx="1">
                    <c:v>0.04</c:v>
                  </c:pt>
                </c:numCache>
              </c:numRef>
            </c:minus>
          </c:errBars>
          <c:cat>
            <c:strRef>
              <c:f>(Sheet1!$R$10,Sheet1!$T$10)</c:f>
              <c:strCache>
                <c:ptCount val="2"/>
                <c:pt idx="0">
                  <c:v>CTGF</c:v>
                </c:pt>
                <c:pt idx="1">
                  <c:v>SLPI</c:v>
                </c:pt>
              </c:strCache>
            </c:strRef>
          </c:cat>
          <c:val>
            <c:numRef>
              <c:f>(Sheet1!$S$12,Sheet1!$U$12)</c:f>
              <c:numCache>
                <c:formatCode>General</c:formatCode>
                <c:ptCount val="2"/>
                <c:pt idx="0">
                  <c:v>3.17</c:v>
                </c:pt>
                <c:pt idx="1">
                  <c:v>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106240"/>
        <c:axId val="84136704"/>
      </c:barChart>
      <c:catAx>
        <c:axId val="841062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he-IL"/>
          </a:p>
        </c:txPr>
        <c:crossAx val="84136704"/>
        <c:crosses val="autoZero"/>
        <c:auto val="1"/>
        <c:lblAlgn val="ctr"/>
        <c:lblOffset val="100"/>
        <c:noMultiLvlLbl val="0"/>
      </c:catAx>
      <c:valAx>
        <c:axId val="8413670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US" sz="1200" b="0"/>
                  <a:t>relative mRNA expression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4106240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0.69166666666666665"/>
          <c:y val="1.8134660250801987E-2"/>
          <c:w val="0.30833333333333335"/>
          <c:h val="0.32410688247302422"/>
        </c:manualLayout>
      </c:layout>
      <c:overlay val="0"/>
      <c:txPr>
        <a:bodyPr/>
        <a:lstStyle/>
        <a:p>
          <a:pPr>
            <a:defRPr sz="1200"/>
          </a:pPr>
          <a:endParaRPr lang="he-IL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52016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7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BDB02D2-E5D9-42AB-8FE1-DDF452FB95A0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44613" y="744538"/>
            <a:ext cx="4108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52016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7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10D1B7C-A58C-4B81-A66B-E80F8742085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13531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72292"/>
            <a:ext cx="7772400" cy="17749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92227"/>
            <a:ext cx="6400800" cy="211610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16170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89371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31600"/>
            <a:ext cx="2057400" cy="7065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31600"/>
            <a:ext cx="6019800" cy="7065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96969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88170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20925"/>
            <a:ext cx="7772400" cy="1644579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09587"/>
            <a:ext cx="7772400" cy="18113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53033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2094"/>
            <a:ext cx="4038600" cy="54646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2094"/>
            <a:ext cx="4038600" cy="54646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09240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3507"/>
            <a:ext cx="4040188" cy="7724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25960"/>
            <a:ext cx="4040188" cy="47708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853507"/>
            <a:ext cx="4041775" cy="7724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625960"/>
            <a:ext cx="4041775" cy="47708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31499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66129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78404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9682"/>
            <a:ext cx="3008313" cy="140306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29683"/>
            <a:ext cx="5111750" cy="70670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32751"/>
            <a:ext cx="3008313" cy="56640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33010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796280"/>
            <a:ext cx="5486400" cy="684284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39869"/>
            <a:ext cx="5486400" cy="49682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6480564"/>
            <a:ext cx="5486400" cy="97179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6178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1600"/>
            <a:ext cx="8229600" cy="1380067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32094"/>
            <a:ext cx="8229600" cy="5464681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7674704"/>
            <a:ext cx="2133600" cy="44085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7674704"/>
            <a:ext cx="2895600" cy="44085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7674704"/>
            <a:ext cx="2133600" cy="44085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5042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9720576"/>
              </p:ext>
            </p:extLst>
          </p:nvPr>
        </p:nvGraphicFramePr>
        <p:xfrm>
          <a:off x="1835696" y="683816"/>
          <a:ext cx="5832648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-2174621" y="0"/>
            <a:ext cx="413995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Supplementary S2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980854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11025</TotalTime>
  <Words>5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LABS-P</dc:creator>
  <cp:lastModifiedBy>LABS-P</cp:lastModifiedBy>
  <cp:revision>131</cp:revision>
  <dcterms:created xsi:type="dcterms:W3CDTF">2015-04-20T12:33:36Z</dcterms:created>
  <dcterms:modified xsi:type="dcterms:W3CDTF">2015-11-05T11:30:16Z</dcterms:modified>
</cp:coreProperties>
</file>