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8280400"/>
  <p:notesSz cx="6797675" cy="9926638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6290" autoAdjust="0"/>
    <p:restoredTop sz="98476" autoAdjust="0"/>
  </p:normalViewPr>
  <p:slideViewPr>
    <p:cSldViewPr>
      <p:cViewPr varScale="1">
        <p:scale>
          <a:sx n="93" d="100"/>
          <a:sy n="93" d="100"/>
        </p:scale>
        <p:origin x="-2934" y="-102"/>
      </p:cViewPr>
      <p:guideLst>
        <p:guide orient="horz" pos="26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409951881014873"/>
          <c:y val="5.6030183727034118E-2"/>
          <c:w val="0.81478937007874019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cat>
            <c:strRef>
              <c:f>Sheet1!$W$4:$X$4</c:f>
              <c:strCache>
                <c:ptCount val="2"/>
                <c:pt idx="0">
                  <c:v>control </c:v>
                </c:pt>
                <c:pt idx="1">
                  <c:v>IGF1R-KD</c:v>
                </c:pt>
              </c:strCache>
            </c:strRef>
          </c:cat>
          <c:val>
            <c:numRef>
              <c:f>Sheet1!$W$5:$X$5</c:f>
              <c:numCache>
                <c:formatCode>General</c:formatCode>
                <c:ptCount val="2"/>
                <c:pt idx="0">
                  <c:v>1</c:v>
                </c:pt>
                <c:pt idx="1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833088"/>
        <c:axId val="74842496"/>
      </c:barChart>
      <c:catAx>
        <c:axId val="73833088"/>
        <c:scaling>
          <c:orientation val="minMax"/>
        </c:scaling>
        <c:delete val="0"/>
        <c:axPos val="b"/>
        <c:majorTickMark val="out"/>
        <c:minorTickMark val="none"/>
        <c:tickLblPos val="nextTo"/>
        <c:crossAx val="74842496"/>
        <c:crosses val="autoZero"/>
        <c:auto val="1"/>
        <c:lblAlgn val="ctr"/>
        <c:lblOffset val="100"/>
        <c:noMultiLvlLbl val="0"/>
      </c:catAx>
      <c:valAx>
        <c:axId val="748424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b="0"/>
                  <a:t>relative mRNA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833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7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BDB02D2-E5D9-42AB-8FE1-DDF452FB95A0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44613" y="744538"/>
            <a:ext cx="410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52016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7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0D1B7C-A58C-4B81-A66B-E80F8742085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353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2292"/>
            <a:ext cx="7772400" cy="17749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92227"/>
            <a:ext cx="6400800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617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8937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31600"/>
            <a:ext cx="2057400" cy="706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31600"/>
            <a:ext cx="6019800" cy="706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696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8817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20925"/>
            <a:ext cx="7772400" cy="1644579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9587"/>
            <a:ext cx="7772400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303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2094"/>
            <a:ext cx="4038600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2094"/>
            <a:ext cx="4038600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924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3507"/>
            <a:ext cx="4040188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5960"/>
            <a:ext cx="4040188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853507"/>
            <a:ext cx="4041775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625960"/>
            <a:ext cx="4041775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31499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6612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840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682"/>
            <a:ext cx="3008313" cy="140306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29683"/>
            <a:ext cx="5111750" cy="70670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32751"/>
            <a:ext cx="3008313" cy="56640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301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96280"/>
            <a:ext cx="5486400" cy="684284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39869"/>
            <a:ext cx="5486400" cy="4968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80564"/>
            <a:ext cx="5486400" cy="97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6178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1600"/>
            <a:ext cx="8229600" cy="1380067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32094"/>
            <a:ext cx="8229600" cy="546468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7674704"/>
            <a:ext cx="2133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3099E-6AE4-40B1-9DDC-EA8B27873DFB}" type="datetimeFigureOut">
              <a:rPr lang="he-IL" smtClean="0"/>
              <a:t>ל'/חשון/תשע"ו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674704"/>
            <a:ext cx="2895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7674704"/>
            <a:ext cx="2133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504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8520" y="9846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Supplementary  S3</a:t>
            </a:r>
            <a:endParaRPr lang="en-US" dirty="0"/>
          </a:p>
        </p:txBody>
      </p:sp>
      <p:pic>
        <p:nvPicPr>
          <p:cNvPr id="7" name="Picture 2" descr="Z:\RULA 2\facs\Rula Cd24\20151029-Untitle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1" t="7428" r="60251" b="35636"/>
          <a:stretch/>
        </p:blipFill>
        <p:spPr bwMode="auto">
          <a:xfrm>
            <a:off x="369665" y="1106572"/>
            <a:ext cx="2266061" cy="266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75486" y="3914884"/>
            <a:ext cx="194400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81" y="3914884"/>
            <a:ext cx="286937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CD24</a:t>
            </a:r>
            <a:endParaRPr lang="he-IL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571598" y="2150101"/>
            <a:ext cx="346450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Count</a:t>
            </a:r>
            <a:endParaRPr lang="he-IL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31469" y="1434561"/>
            <a:ext cx="1" cy="188290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5480" y="851993"/>
            <a:ext cx="15841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MCF7</a:t>
            </a:r>
            <a:endParaRPr lang="he-IL" dirty="0"/>
          </a:p>
        </p:txBody>
      </p:sp>
      <p:pic>
        <p:nvPicPr>
          <p:cNvPr id="16" name="Picture 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3" t="30162" r="13589" b="65726"/>
          <a:stretch>
            <a:fillRect/>
          </a:stretch>
        </p:blipFill>
        <p:spPr bwMode="auto">
          <a:xfrm>
            <a:off x="3679935" y="1892571"/>
            <a:ext cx="1440000" cy="28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84" t="43166" r="19972" b="49641"/>
          <a:stretch>
            <a:fillRect/>
          </a:stretch>
        </p:blipFill>
        <p:spPr bwMode="auto">
          <a:xfrm>
            <a:off x="3686924" y="1500012"/>
            <a:ext cx="1440000" cy="28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2545682" y="1146554"/>
            <a:ext cx="2828924" cy="1001647"/>
            <a:chOff x="-423186" y="1341438"/>
            <a:chExt cx="2828924" cy="829585"/>
          </a:xfrm>
        </p:grpSpPr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218038" y="1341438"/>
              <a:ext cx="1439862" cy="229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he-IL" sz="1200" dirty="0" smtClean="0">
                  <a:latin typeface="Calibri" pitchFamily="34" charset="0"/>
                </a:rPr>
                <a:t>control</a:t>
              </a:r>
              <a:endParaRPr lang="he-IL" altLang="he-IL" sz="1200" dirty="0">
                <a:latin typeface="Calibri" pitchFamily="34" charset="0"/>
              </a:endParaRPr>
            </a:p>
          </p:txBody>
        </p:sp>
        <p:sp>
          <p:nvSpPr>
            <p:cNvPr id="20" name="TextBox 19"/>
            <p:cNvSpPr txBox="1">
              <a:spLocks noChangeArrowheads="1"/>
            </p:cNvSpPr>
            <p:nvPr/>
          </p:nvSpPr>
          <p:spPr bwMode="auto">
            <a:xfrm>
              <a:off x="965875" y="1343697"/>
              <a:ext cx="1439863" cy="229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he-IL" sz="1200" dirty="0" smtClean="0">
                  <a:latin typeface="Calibri" pitchFamily="34" charset="0"/>
                </a:rPr>
                <a:t>IGF1R-KD</a:t>
              </a:r>
              <a:endParaRPr lang="he-IL" altLang="he-IL" sz="1200" baseline="30000" dirty="0">
                <a:latin typeface="Calibri" pitchFamily="34" charset="0"/>
              </a:endParaRPr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-423186" y="1643650"/>
              <a:ext cx="1008063" cy="229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he-IL" sz="1200" dirty="0">
                  <a:latin typeface="Calibri" pitchFamily="34" charset="0"/>
                </a:rPr>
                <a:t>IGFIR</a:t>
              </a:r>
              <a:endParaRPr lang="he-IL" altLang="he-IL" sz="1200" dirty="0">
                <a:latin typeface="Calibri" pitchFamily="34" charset="0"/>
              </a:endParaRPr>
            </a:p>
          </p:txBody>
        </p:sp>
        <p:sp>
          <p:nvSpPr>
            <p:cNvPr id="22" name="TextBox 10"/>
            <p:cNvSpPr txBox="1">
              <a:spLocks noChangeArrowheads="1"/>
            </p:cNvSpPr>
            <p:nvPr/>
          </p:nvSpPr>
          <p:spPr bwMode="auto">
            <a:xfrm>
              <a:off x="-405430" y="1941607"/>
              <a:ext cx="1008063" cy="229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he-IL" sz="1200">
                  <a:latin typeface="Symbol" pitchFamily="18" charset="2"/>
                </a:rPr>
                <a:t>b</a:t>
              </a:r>
              <a:r>
                <a:rPr lang="en-US" altLang="he-IL" sz="1200">
                  <a:latin typeface="Calibri" pitchFamily="34" charset="0"/>
                </a:rPr>
                <a:t>-actin</a:t>
              </a:r>
              <a:endParaRPr lang="he-IL" altLang="he-IL" sz="1200">
                <a:latin typeface="Calibri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60653" y="602516"/>
            <a:ext cx="2069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</a:t>
            </a:r>
            <a:endParaRPr lang="he-IL" dirty="0"/>
          </a:p>
        </p:txBody>
      </p:sp>
      <p:sp>
        <p:nvSpPr>
          <p:cNvPr id="32" name="TextBox 31"/>
          <p:cNvSpPr txBox="1"/>
          <p:nvPr/>
        </p:nvSpPr>
        <p:spPr>
          <a:xfrm>
            <a:off x="2926090" y="652904"/>
            <a:ext cx="2069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</a:t>
            </a:r>
            <a:endParaRPr lang="he-IL" dirty="0"/>
          </a:p>
        </p:txBody>
      </p:sp>
      <p:sp>
        <p:nvSpPr>
          <p:cNvPr id="33" name="TextBox 32"/>
          <p:cNvSpPr txBox="1"/>
          <p:nvPr/>
        </p:nvSpPr>
        <p:spPr>
          <a:xfrm>
            <a:off x="5589168" y="652904"/>
            <a:ext cx="3509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</a:t>
            </a:r>
            <a:endParaRPr lang="he-IL" dirty="0"/>
          </a:p>
        </p:txBody>
      </p:sp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0330158"/>
              </p:ext>
            </p:extLst>
          </p:nvPr>
        </p:nvGraphicFramePr>
        <p:xfrm>
          <a:off x="5589168" y="1046292"/>
          <a:ext cx="340703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4859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11024</TotalTime>
  <Words>15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LABS-P</dc:creator>
  <cp:lastModifiedBy>LABS-P</cp:lastModifiedBy>
  <cp:revision>132</cp:revision>
  <dcterms:created xsi:type="dcterms:W3CDTF">2015-04-20T12:33:36Z</dcterms:created>
  <dcterms:modified xsi:type="dcterms:W3CDTF">2015-11-12T11:35:26Z</dcterms:modified>
</cp:coreProperties>
</file>