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8280400"/>
  <p:notesSz cx="6797675" cy="9926638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6290" autoAdjust="0"/>
    <p:restoredTop sz="98476" autoAdjust="0"/>
  </p:normalViewPr>
  <p:slideViewPr>
    <p:cSldViewPr>
      <p:cViewPr varScale="1">
        <p:scale>
          <a:sx n="93" d="100"/>
          <a:sy n="93" d="100"/>
        </p:scale>
        <p:origin x="-2934" y="-102"/>
      </p:cViewPr>
      <p:guideLst>
        <p:guide orient="horz" pos="26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7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BDB02D2-E5D9-42AB-8FE1-DDF452FB95A0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44613" y="744538"/>
            <a:ext cx="410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52016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7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10D1B7C-A58C-4B81-A66B-E80F8742085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353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72292"/>
            <a:ext cx="7772400" cy="17749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92227"/>
            <a:ext cx="6400800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1617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8937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31600"/>
            <a:ext cx="2057400" cy="7065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31600"/>
            <a:ext cx="6019800" cy="7065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6969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817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20925"/>
            <a:ext cx="7772400" cy="1644579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9587"/>
            <a:ext cx="7772400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303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2094"/>
            <a:ext cx="4038600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24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3507"/>
            <a:ext cx="4040188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5960"/>
            <a:ext cx="4040188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853507"/>
            <a:ext cx="4041775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625960"/>
            <a:ext cx="4041775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149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612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7840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682"/>
            <a:ext cx="3008313" cy="140306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29683"/>
            <a:ext cx="5111750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32751"/>
            <a:ext cx="3008313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301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96280"/>
            <a:ext cx="5486400" cy="684284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9869"/>
            <a:ext cx="5486400" cy="496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80564"/>
            <a:ext cx="5486400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6178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1600"/>
            <a:ext cx="8229600" cy="1380067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32094"/>
            <a:ext cx="8229600" cy="54646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3099E-6AE4-40B1-9DDC-EA8B27873DFB}" type="datetimeFigureOut">
              <a:rPr lang="he-IL" smtClean="0"/>
              <a:t>כ"ג/חשון/תשע"ו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74704"/>
            <a:ext cx="2895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7674704"/>
            <a:ext cx="2133600" cy="44085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F52E6-7E87-494F-8AE9-B53A27FF8F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04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BS-P\Desktop\20.1.2015\New folder\new expt\Facs\CD24 in-vitro scrambed vs KD\2015052r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" t="15386" r="54317" b="28569"/>
          <a:stretch/>
        </p:blipFill>
        <p:spPr bwMode="auto">
          <a:xfrm>
            <a:off x="1757679" y="1402081"/>
            <a:ext cx="2860041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LABS-P\Desktop\20.1.2015\New folder\new expt\Facs\CD24 in-vitro scrambed vs KD\2015052r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1" t="15386" r="7486" b="28569"/>
          <a:stretch/>
        </p:blipFill>
        <p:spPr bwMode="auto">
          <a:xfrm>
            <a:off x="4932040" y="1403896"/>
            <a:ext cx="2928537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2491784" y="4273293"/>
            <a:ext cx="468000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88983" y="4236147"/>
            <a:ext cx="286937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CD49f</a:t>
            </a:r>
            <a:endParaRPr lang="he-IL" sz="1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215945" y="2691960"/>
            <a:ext cx="346450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CD24</a:t>
            </a:r>
            <a:endParaRPr lang="he-IL" sz="14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91680" y="1968912"/>
            <a:ext cx="0" cy="1738667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215168" y="1116142"/>
            <a:ext cx="187220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Mvt1 control cells</a:t>
            </a:r>
            <a:endParaRPr lang="he-IL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639296" y="1115864"/>
            <a:ext cx="187220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dirty="0" smtClean="0"/>
              <a:t>Mvt1 IGF1R-KD cells</a:t>
            </a:r>
            <a:endParaRPr lang="he-IL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-2174621" y="0"/>
            <a:ext cx="413995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Supplementary S4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9354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11024</TotalTime>
  <Words>10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LABS-P</dc:creator>
  <cp:lastModifiedBy>LABS-P</cp:lastModifiedBy>
  <cp:revision>131</cp:revision>
  <dcterms:created xsi:type="dcterms:W3CDTF">2015-04-20T12:33:36Z</dcterms:created>
  <dcterms:modified xsi:type="dcterms:W3CDTF">2015-11-05T11:31:57Z</dcterms:modified>
</cp:coreProperties>
</file>