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"/>
  </p:notesMasterIdLst>
  <p:sldIdLst>
    <p:sldId id="274" r:id="rId2"/>
  </p:sldIdLst>
  <p:sldSz cx="9144000" cy="8280400"/>
  <p:notesSz cx="6797675" cy="9926638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96290" autoAdjust="0"/>
    <p:restoredTop sz="98476" autoAdjust="0"/>
  </p:normalViewPr>
  <p:slideViewPr>
    <p:cSldViewPr>
      <p:cViewPr varScale="1">
        <p:scale>
          <a:sx n="93" d="100"/>
          <a:sy n="93" d="100"/>
        </p:scale>
        <p:origin x="-2934" y="-102"/>
      </p:cViewPr>
      <p:guideLst>
        <p:guide orient="horz" pos="260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BS-P\Desktop\20.1.2015\New%20folder\new%20expt\in-vivo\CD24-%20IGF1R-KD\Tail%20vein%20inoculation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71062992125984"/>
          <c:y val="5.1400554097404488E-2"/>
          <c:w val="0.86573381452318465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Sheet1!$B$30:$C$30</c:f>
                <c:numCache>
                  <c:formatCode>General</c:formatCode>
                  <c:ptCount val="2"/>
                  <c:pt idx="0">
                    <c:v>2.3733343736993144</c:v>
                  </c:pt>
                  <c:pt idx="1">
                    <c:v>0.63731690665333274</c:v>
                  </c:pt>
                </c:numCache>
              </c:numRef>
            </c:plus>
            <c:minus>
              <c:numRef>
                <c:f>Sheet1!$B$30:$C$30</c:f>
                <c:numCache>
                  <c:formatCode>General</c:formatCode>
                  <c:ptCount val="2"/>
                  <c:pt idx="0">
                    <c:v>2.3733343736993144</c:v>
                  </c:pt>
                  <c:pt idx="1">
                    <c:v>0.63731690665333274</c:v>
                  </c:pt>
                </c:numCache>
              </c:numRef>
            </c:minus>
          </c:errBars>
          <c:cat>
            <c:strRef>
              <c:f>Sheet1!$B$28:$C$28</c:f>
              <c:strCache>
                <c:ptCount val="2"/>
                <c:pt idx="0">
                  <c:v>CD24+ control</c:v>
                </c:pt>
                <c:pt idx="1">
                  <c:v>CD24+ IGF1R-KD</c:v>
                </c:pt>
              </c:strCache>
            </c:strRef>
          </c:cat>
          <c:val>
            <c:numRef>
              <c:f>Sheet1!$B$29:$C$29</c:f>
              <c:numCache>
                <c:formatCode>General</c:formatCode>
                <c:ptCount val="2"/>
                <c:pt idx="0">
                  <c:v>8.2222222222222214</c:v>
                </c:pt>
                <c:pt idx="1">
                  <c:v>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292800"/>
        <c:axId val="27294336"/>
      </c:barChart>
      <c:catAx>
        <c:axId val="27292800"/>
        <c:scaling>
          <c:orientation val="minMax"/>
        </c:scaling>
        <c:delete val="0"/>
        <c:axPos val="b"/>
        <c:majorTickMark val="out"/>
        <c:minorTickMark val="none"/>
        <c:tickLblPos val="nextTo"/>
        <c:crossAx val="27294336"/>
        <c:crosses val="autoZero"/>
        <c:auto val="1"/>
        <c:lblAlgn val="ctr"/>
        <c:lblOffset val="100"/>
        <c:noMultiLvlLbl val="0"/>
      </c:catAx>
      <c:valAx>
        <c:axId val="272943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algn="ctr" rtl="0">
                  <a:defRPr lang="he-IL"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rPr>
                  <a:t>number of pulmonary macrometstasis</a:t>
                </a:r>
                <a:endParaRPr lang="he-IL"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72928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52016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7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BDB02D2-E5D9-42AB-8FE1-DDF452FB95A0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44613" y="744538"/>
            <a:ext cx="410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52016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7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10D1B7C-A58C-4B81-A66B-E80F8742085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1353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72292"/>
            <a:ext cx="7772400" cy="17749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92227"/>
            <a:ext cx="6400800" cy="21161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16170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89371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31600"/>
            <a:ext cx="2057400" cy="7065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31600"/>
            <a:ext cx="6019800" cy="7065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96969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88170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20925"/>
            <a:ext cx="7772400" cy="1644579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9587"/>
            <a:ext cx="7772400" cy="18113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53033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2094"/>
            <a:ext cx="4038600" cy="54646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2094"/>
            <a:ext cx="4038600" cy="54646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09240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3507"/>
            <a:ext cx="4040188" cy="7724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25960"/>
            <a:ext cx="4040188" cy="47708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853507"/>
            <a:ext cx="4041775" cy="7724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625960"/>
            <a:ext cx="4041775" cy="47708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31499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6612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78404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682"/>
            <a:ext cx="3008313" cy="140306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29683"/>
            <a:ext cx="5111750" cy="70670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32751"/>
            <a:ext cx="3008313" cy="56640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33010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796280"/>
            <a:ext cx="5486400" cy="684284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39869"/>
            <a:ext cx="5486400" cy="49682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480564"/>
            <a:ext cx="5486400" cy="9717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6178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1600"/>
            <a:ext cx="8229600" cy="1380067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32094"/>
            <a:ext cx="8229600" cy="5464681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7674704"/>
            <a:ext cx="2133600" cy="44085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7674704"/>
            <a:ext cx="2895600" cy="44085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7674704"/>
            <a:ext cx="2133600" cy="44085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5042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ABS-P\Desktop\20.1.2015\New folder\new expt\in-vivo\CD24- IGF1R-KD\Tail vein inoculation\CD24pos scr.jpg"/>
          <p:cNvPicPr preferRelativeResize="0"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5" t="2" r="15646" b="-1"/>
          <a:stretch/>
        </p:blipFill>
        <p:spPr bwMode="auto">
          <a:xfrm rot="5400000">
            <a:off x="1998810" y="1228477"/>
            <a:ext cx="2608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ABS-P\Desktop\20.1.2015\New folder\new expt\in-vivo\CD24- IGF1R-KD\Tail vein inoculation\cd24pos kd vector 2.jpg"/>
          <p:cNvPicPr preferRelativeResize="0">
            <a:picLocks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6" r="35198"/>
          <a:stretch/>
        </p:blipFill>
        <p:spPr bwMode="auto">
          <a:xfrm rot="5400000">
            <a:off x="4600288" y="1242895"/>
            <a:ext cx="2608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332251" y="827832"/>
            <a:ext cx="173048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CD24</a:t>
            </a:r>
            <a:r>
              <a:rPr lang="en-US" baseline="30000" dirty="0" smtClean="0"/>
              <a:t>+</a:t>
            </a:r>
            <a:r>
              <a:rPr lang="en-US" dirty="0" smtClean="0"/>
              <a:t> control</a:t>
            </a:r>
            <a:endParaRPr lang="he-IL" dirty="0"/>
          </a:p>
        </p:txBody>
      </p:sp>
      <p:sp>
        <p:nvSpPr>
          <p:cNvPr id="23" name="TextBox 22"/>
          <p:cNvSpPr txBox="1"/>
          <p:nvPr/>
        </p:nvSpPr>
        <p:spPr>
          <a:xfrm>
            <a:off x="5064854" y="829563"/>
            <a:ext cx="173048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CD24</a:t>
            </a:r>
            <a:r>
              <a:rPr lang="en-US" baseline="30000" dirty="0" smtClean="0"/>
              <a:t>+</a:t>
            </a:r>
            <a:r>
              <a:rPr lang="en-US" dirty="0" smtClean="0"/>
              <a:t> IGF1R-KD</a:t>
            </a:r>
            <a:endParaRPr lang="he-IL" dirty="0"/>
          </a:p>
        </p:txBody>
      </p:sp>
      <p:sp>
        <p:nvSpPr>
          <p:cNvPr id="21" name="TextBox 20"/>
          <p:cNvSpPr txBox="1"/>
          <p:nvPr/>
        </p:nvSpPr>
        <p:spPr>
          <a:xfrm>
            <a:off x="-2174621" y="0"/>
            <a:ext cx="413995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Supplementary S5</a:t>
            </a:r>
            <a:endParaRPr lang="he-IL" dirty="0"/>
          </a:p>
        </p:txBody>
      </p:sp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7676258"/>
              </p:ext>
            </p:extLst>
          </p:nvPr>
        </p:nvGraphicFramePr>
        <p:xfrm>
          <a:off x="2332251" y="435622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4" name="TextBox 1"/>
          <p:cNvSpPr txBox="1"/>
          <p:nvPr/>
        </p:nvSpPr>
        <p:spPr>
          <a:xfrm>
            <a:off x="5137178" y="6294978"/>
            <a:ext cx="792097" cy="260836"/>
          </a:xfrm>
          <a:prstGeom prst="rect">
            <a:avLst/>
          </a:prstGeom>
        </p:spPr>
        <p:txBody>
          <a:bodyPr wrap="square" rtlCol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**</a:t>
            </a:r>
            <a:endParaRPr lang="he-IL" sz="1200" dirty="0"/>
          </a:p>
        </p:txBody>
      </p:sp>
    </p:spTree>
    <p:extLst>
      <p:ext uri="{BB962C8B-B14F-4D97-AF65-F5344CB8AC3E}">
        <p14:creationId xmlns:p14="http://schemas.microsoft.com/office/powerpoint/2010/main" val="242634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11024</TotalTime>
  <Words>13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LABS-P</dc:creator>
  <cp:lastModifiedBy>LABS-P</cp:lastModifiedBy>
  <cp:revision>131</cp:revision>
  <dcterms:created xsi:type="dcterms:W3CDTF">2015-04-20T12:33:36Z</dcterms:created>
  <dcterms:modified xsi:type="dcterms:W3CDTF">2015-11-05T11:32:27Z</dcterms:modified>
</cp:coreProperties>
</file>