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6858000" cy="9906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ECD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591" autoAdjust="0"/>
    <p:restoredTop sz="92667" autoAdjust="0"/>
  </p:normalViewPr>
  <p:slideViewPr>
    <p:cSldViewPr snapToGrid="0">
      <p:cViewPr>
        <p:scale>
          <a:sx n="100" d="100"/>
          <a:sy n="100" d="100"/>
        </p:scale>
        <p:origin x="-1452" y="-72"/>
      </p:cViewPr>
      <p:guideLst>
        <p:guide orient="horz" pos="4574"/>
        <p:guide pos="301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D9AEF86-C207-4C36-9D7E-612862C15EBC}" type="datetimeFigureOut">
              <a:rPr lang="en-US"/>
              <a:pPr>
                <a:defRPr/>
              </a:pPr>
              <a:t>10/24/2012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9B9C3EF-29C1-4990-A7EC-22D4A0DEC1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1D8BE6-EC82-495C-9CBD-6D12D4F68F6F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5AFE7-C6F5-4A65-8A8C-68B22F417DC6}" type="datetimeFigureOut">
              <a:rPr lang="en-US"/>
              <a:pPr>
                <a:defRPr/>
              </a:pPr>
              <a:t>10/24/2012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B76DC-AC1D-4D56-AAFF-DEB98BDE87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8D1C9-BFEA-4437-B86E-6E4F7E59D1EA}" type="datetimeFigureOut">
              <a:rPr lang="en-US"/>
              <a:pPr>
                <a:defRPr/>
              </a:pPr>
              <a:t>10/24/2012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D31CF-3714-4DB4-BEA1-89517AF699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A5277-A611-4354-AAC9-C4434C254ADC}" type="datetimeFigureOut">
              <a:rPr lang="en-US"/>
              <a:pPr>
                <a:defRPr/>
              </a:pPr>
              <a:t>10/24/2012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B39F5-62FC-476D-8080-ED9287D7E9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5967D-C4B2-45B3-9498-48BF51A95F40}" type="datetimeFigureOut">
              <a:rPr lang="en-US"/>
              <a:pPr>
                <a:defRPr/>
              </a:pPr>
              <a:t>10/24/2012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43147-B092-44E2-A906-403D5782B1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44EE5-3708-4A32-AE05-8196DCF2B683}" type="datetimeFigureOut">
              <a:rPr lang="en-US"/>
              <a:pPr>
                <a:defRPr/>
              </a:pPr>
              <a:t>10/24/2012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E291E-4FDD-4E22-8CB2-97F4ACEB5E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966EB-D6BF-4CFB-84C6-759C6F30B438}" type="datetimeFigureOut">
              <a:rPr lang="en-US"/>
              <a:pPr>
                <a:defRPr/>
              </a:pPr>
              <a:t>10/24/2012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FA068-57E8-40A3-B2A4-618C588D8C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7DDB8-85E6-4D32-B682-467A5E00F76F}" type="datetimeFigureOut">
              <a:rPr lang="en-US"/>
              <a:pPr>
                <a:defRPr/>
              </a:pPr>
              <a:t>10/24/2012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F1866-09D6-45A0-AF4E-66E775A634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61D7-C43C-4890-9779-F8A2E4B81ADA}" type="datetimeFigureOut">
              <a:rPr lang="en-US"/>
              <a:pPr>
                <a:defRPr/>
              </a:pPr>
              <a:t>10/24/2012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96E0B-5718-4732-882B-0FF870B4D1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82CB8-C079-4CA7-8A52-356D9C4B50EE}" type="datetimeFigureOut">
              <a:rPr lang="en-US"/>
              <a:pPr>
                <a:defRPr/>
              </a:pPr>
              <a:t>10/24/2012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02FE5-23D2-41B1-922B-073984EF81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A7ECF-2937-4A94-A34C-7E3D3AA73FF7}" type="datetimeFigureOut">
              <a:rPr lang="en-US"/>
              <a:pPr>
                <a:defRPr/>
              </a:pPr>
              <a:t>10/24/2012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8B5E6-6FE4-4A43-95DF-21807025AE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1C043-287A-4DBC-9EC0-30B7D03BFBE2}" type="datetimeFigureOut">
              <a:rPr lang="en-US"/>
              <a:pPr>
                <a:defRPr/>
              </a:pPr>
              <a:t>10/24/2012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06E6A-EFB8-4E86-B0F3-4C5C75C6BB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35245B-8A5F-41DE-806A-732D53986494}" type="datetimeFigureOut">
              <a:rPr lang="en-US"/>
              <a:pPr>
                <a:defRPr/>
              </a:pPr>
              <a:t>10/24/2012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49B965-0791-4B8B-BAA6-C7B9E3AEAE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jpeg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ChangeArrowheads="1"/>
          </p:cNvSpPr>
          <p:nvPr/>
        </p:nvSpPr>
        <p:spPr bwMode="auto">
          <a:xfrm>
            <a:off x="708025" y="635000"/>
            <a:ext cx="56848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GB" sz="1000" b="1"/>
              <a:t>Supplementary Figure 1. CXCR1/2 and EGFR/HER2 regulate mammosphere formation/self-renewal and the proportion of aldefluor positive cell in  HER2 positive breast cancer cell lines.</a:t>
            </a:r>
          </a:p>
          <a:p>
            <a:endParaRPr lang="en-GB" sz="1000"/>
          </a:p>
        </p:txBody>
      </p:sp>
      <p:grpSp>
        <p:nvGrpSpPr>
          <p:cNvPr id="14339" name="Group 36"/>
          <p:cNvGrpSpPr>
            <a:grpSpLocks/>
          </p:cNvGrpSpPr>
          <p:nvPr/>
        </p:nvGrpSpPr>
        <p:grpSpPr bwMode="auto">
          <a:xfrm>
            <a:off x="790575" y="1566863"/>
            <a:ext cx="684213" cy="646112"/>
            <a:chOff x="-1477382" y="1938338"/>
            <a:chExt cx="684356" cy="645337"/>
          </a:xfrm>
        </p:grpSpPr>
        <p:grpSp>
          <p:nvGrpSpPr>
            <p:cNvPr id="14362" name="Group 29"/>
            <p:cNvGrpSpPr>
              <a:grpSpLocks noChangeAspect="1"/>
            </p:cNvGrpSpPr>
            <p:nvPr/>
          </p:nvGrpSpPr>
          <p:grpSpPr bwMode="auto">
            <a:xfrm>
              <a:off x="-1419225" y="1971675"/>
              <a:ext cx="612000" cy="612000"/>
              <a:chOff x="1162050" y="4695825"/>
              <a:chExt cx="2390775" cy="2390775"/>
            </a:xfrm>
          </p:grpSpPr>
          <p:pic>
            <p:nvPicPr>
              <p:cNvPr id="14364" name="Picture 26" descr="HER18 MS 96 well x20c 50um scale.jpg"/>
              <p:cNvPicPr>
                <a:picLocks noChangeAspect="1"/>
              </p:cNvPicPr>
              <p:nvPr/>
            </p:nvPicPr>
            <p:blipFill>
              <a:blip r:embed="rId3">
                <a:lum bright="30000"/>
              </a:blip>
              <a:srcRect l="17223" t="41936" r="47917" b="14064"/>
              <a:stretch>
                <a:fillRect/>
              </a:stretch>
            </p:blipFill>
            <p:spPr bwMode="auto">
              <a:xfrm>
                <a:off x="1162050" y="4695825"/>
                <a:ext cx="2390775" cy="239077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cxnSp>
            <p:nvCxnSpPr>
              <p:cNvPr id="29" name="Straight Connector 28"/>
              <p:cNvCxnSpPr/>
              <p:nvPr/>
            </p:nvCxnSpPr>
            <p:spPr>
              <a:xfrm>
                <a:off x="2603430" y="6931749"/>
                <a:ext cx="77535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63" name="TextBox 5"/>
            <p:cNvSpPr txBox="1">
              <a:spLocks noChangeArrowheads="1"/>
            </p:cNvSpPr>
            <p:nvPr/>
          </p:nvSpPr>
          <p:spPr bwMode="auto">
            <a:xfrm>
              <a:off x="-1477382" y="1938338"/>
              <a:ext cx="684356" cy="384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000" b="1"/>
                <a:t>A</a:t>
              </a:r>
            </a:p>
          </p:txBody>
        </p:sp>
      </p:grpSp>
      <p:grpSp>
        <p:nvGrpSpPr>
          <p:cNvPr id="14340" name="Group 35"/>
          <p:cNvGrpSpPr>
            <a:grpSpLocks/>
          </p:cNvGrpSpPr>
          <p:nvPr/>
        </p:nvGrpSpPr>
        <p:grpSpPr bwMode="auto">
          <a:xfrm>
            <a:off x="1463675" y="1571625"/>
            <a:ext cx="684213" cy="646113"/>
            <a:chOff x="1894468" y="2024063"/>
            <a:chExt cx="684356" cy="645338"/>
          </a:xfrm>
        </p:grpSpPr>
        <p:grpSp>
          <p:nvGrpSpPr>
            <p:cNvPr id="14358" name="Group 33"/>
            <p:cNvGrpSpPr>
              <a:grpSpLocks noChangeAspect="1"/>
            </p:cNvGrpSpPr>
            <p:nvPr/>
          </p:nvGrpSpPr>
          <p:grpSpPr bwMode="auto">
            <a:xfrm>
              <a:off x="1952625" y="2057401"/>
              <a:ext cx="612000" cy="612000"/>
              <a:chOff x="4810125" y="3143250"/>
              <a:chExt cx="1819275" cy="1819275"/>
            </a:xfrm>
          </p:grpSpPr>
          <p:pic>
            <p:nvPicPr>
              <p:cNvPr id="14360" name="Picture 30" descr="Teritary MS 2.jpg"/>
              <p:cNvPicPr>
                <a:picLocks noChangeAspect="1"/>
              </p:cNvPicPr>
              <p:nvPr/>
            </p:nvPicPr>
            <p:blipFill>
              <a:blip r:embed="rId4"/>
              <a:srcRect l="29297" t="36719" r="33398" b="25977"/>
              <a:stretch>
                <a:fillRect/>
              </a:stretch>
            </p:blipFill>
            <p:spPr bwMode="auto">
              <a:xfrm>
                <a:off x="4810125" y="3143250"/>
                <a:ext cx="1819275" cy="181927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cxnSp>
            <p:nvCxnSpPr>
              <p:cNvPr id="33" name="Straight Connector 32"/>
              <p:cNvCxnSpPr/>
              <p:nvPr/>
            </p:nvCxnSpPr>
            <p:spPr>
              <a:xfrm>
                <a:off x="5925833" y="4849402"/>
                <a:ext cx="5994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59" name="TextBox 5"/>
            <p:cNvSpPr txBox="1">
              <a:spLocks noChangeArrowheads="1"/>
            </p:cNvSpPr>
            <p:nvPr/>
          </p:nvSpPr>
          <p:spPr bwMode="auto">
            <a:xfrm>
              <a:off x="1894468" y="2024063"/>
              <a:ext cx="68435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000" b="1"/>
                <a:t>B</a:t>
              </a:r>
            </a:p>
          </p:txBody>
        </p:sp>
      </p:grp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733425" y="5572125"/>
            <a:ext cx="8048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 b="1"/>
              <a:t>H</a:t>
            </a:r>
          </a:p>
        </p:txBody>
      </p:sp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2728913" y="5572125"/>
            <a:ext cx="8064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 b="1"/>
              <a:t>I</a:t>
            </a:r>
          </a:p>
        </p:txBody>
      </p:sp>
      <p:sp>
        <p:nvSpPr>
          <p:cNvPr id="14343" name="TextBox 5"/>
          <p:cNvSpPr txBox="1">
            <a:spLocks noChangeArrowheads="1"/>
          </p:cNvSpPr>
          <p:nvPr/>
        </p:nvSpPr>
        <p:spPr bwMode="auto">
          <a:xfrm>
            <a:off x="4686300" y="5572125"/>
            <a:ext cx="8048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 b="1"/>
              <a:t>J</a:t>
            </a:r>
          </a:p>
        </p:txBody>
      </p:sp>
      <p:grpSp>
        <p:nvGrpSpPr>
          <p:cNvPr id="14344" name="Group 39"/>
          <p:cNvGrpSpPr>
            <a:grpSpLocks/>
          </p:cNvGrpSpPr>
          <p:nvPr/>
        </p:nvGrpSpPr>
        <p:grpSpPr bwMode="auto">
          <a:xfrm>
            <a:off x="4324350" y="1576388"/>
            <a:ext cx="2603500" cy="1738312"/>
            <a:chOff x="4324349" y="1576229"/>
            <a:chExt cx="2603743" cy="1738471"/>
          </a:xfrm>
        </p:grpSpPr>
        <p:pic>
          <p:nvPicPr>
            <p:cNvPr id="14356" name="Picture 2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24349" y="1766888"/>
              <a:ext cx="2603743" cy="154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57" name="TextBox 5"/>
            <p:cNvSpPr txBox="1">
              <a:spLocks noChangeArrowheads="1"/>
            </p:cNvSpPr>
            <p:nvPr/>
          </p:nvSpPr>
          <p:spPr bwMode="auto">
            <a:xfrm>
              <a:off x="4511824" y="1576229"/>
              <a:ext cx="68435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000" b="1"/>
                <a:t>D</a:t>
              </a:r>
            </a:p>
          </p:txBody>
        </p:sp>
      </p:grpSp>
      <p:sp>
        <p:nvSpPr>
          <p:cNvPr id="14345" name="TextBox 27"/>
          <p:cNvSpPr txBox="1">
            <a:spLocks noChangeArrowheads="1"/>
          </p:cNvSpPr>
          <p:nvPr/>
        </p:nvSpPr>
        <p:spPr bwMode="auto">
          <a:xfrm>
            <a:off x="4838700" y="1673225"/>
            <a:ext cx="990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600" b="1"/>
              <a:t>MCF7/HER2-18</a:t>
            </a:r>
          </a:p>
        </p:txBody>
      </p:sp>
      <p:grpSp>
        <p:nvGrpSpPr>
          <p:cNvPr id="14346" name="Group 38"/>
          <p:cNvGrpSpPr>
            <a:grpSpLocks/>
          </p:cNvGrpSpPr>
          <p:nvPr/>
        </p:nvGrpSpPr>
        <p:grpSpPr bwMode="auto">
          <a:xfrm>
            <a:off x="2519363" y="1571625"/>
            <a:ext cx="1706562" cy="1770063"/>
            <a:chOff x="2519412" y="1571625"/>
            <a:chExt cx="1706513" cy="1770063"/>
          </a:xfrm>
        </p:grpSpPr>
        <p:sp>
          <p:nvSpPr>
            <p:cNvPr id="14354" name="TextBox 5"/>
            <p:cNvSpPr txBox="1">
              <a:spLocks noChangeArrowheads="1"/>
            </p:cNvSpPr>
            <p:nvPr/>
          </p:nvSpPr>
          <p:spPr bwMode="auto">
            <a:xfrm>
              <a:off x="2519412" y="1571625"/>
              <a:ext cx="805213" cy="289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000" b="1"/>
                <a:t>C</a:t>
              </a:r>
            </a:p>
          </p:txBody>
        </p:sp>
        <p:pic>
          <p:nvPicPr>
            <p:cNvPr id="14355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536825" y="1668463"/>
              <a:ext cx="1689100" cy="1673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347" name="Group 37"/>
          <p:cNvGrpSpPr>
            <a:grpSpLocks/>
          </p:cNvGrpSpPr>
          <p:nvPr/>
        </p:nvGrpSpPr>
        <p:grpSpPr bwMode="auto">
          <a:xfrm>
            <a:off x="655638" y="3430588"/>
            <a:ext cx="5964237" cy="1749425"/>
            <a:chOff x="655638" y="3430823"/>
            <a:chExt cx="5964237" cy="1749190"/>
          </a:xfrm>
        </p:grpSpPr>
        <p:sp>
          <p:nvSpPr>
            <p:cNvPr id="14350" name="TextBox 5"/>
            <p:cNvSpPr txBox="1">
              <a:spLocks noChangeArrowheads="1"/>
            </p:cNvSpPr>
            <p:nvPr/>
          </p:nvSpPr>
          <p:spPr bwMode="auto">
            <a:xfrm>
              <a:off x="733375" y="3430823"/>
              <a:ext cx="805213" cy="2897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000" b="1"/>
                <a:t>E</a:t>
              </a:r>
            </a:p>
          </p:txBody>
        </p:sp>
        <p:sp>
          <p:nvSpPr>
            <p:cNvPr id="14351" name="TextBox 5"/>
            <p:cNvSpPr txBox="1">
              <a:spLocks noChangeArrowheads="1"/>
            </p:cNvSpPr>
            <p:nvPr/>
          </p:nvSpPr>
          <p:spPr bwMode="auto">
            <a:xfrm>
              <a:off x="4597758" y="3444980"/>
              <a:ext cx="805213" cy="2897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000" b="1"/>
                <a:t>G</a:t>
              </a:r>
            </a:p>
          </p:txBody>
        </p:sp>
        <p:sp>
          <p:nvSpPr>
            <p:cNvPr id="14352" name="TextBox 5"/>
            <p:cNvSpPr txBox="1">
              <a:spLocks noChangeArrowheads="1"/>
            </p:cNvSpPr>
            <p:nvPr/>
          </p:nvSpPr>
          <p:spPr bwMode="auto">
            <a:xfrm>
              <a:off x="2633627" y="3430823"/>
              <a:ext cx="805213" cy="2897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000" b="1"/>
                <a:t>F</a:t>
              </a:r>
            </a:p>
          </p:txBody>
        </p:sp>
        <p:pic>
          <p:nvPicPr>
            <p:cNvPr id="14353" name="Picture 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55638" y="3524250"/>
              <a:ext cx="5964237" cy="1655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348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75" y="5734050"/>
            <a:ext cx="2190750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Picture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62238" y="5802313"/>
            <a:ext cx="4084637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13334</TotalTime>
  <Words>35</Words>
  <Application>Microsoft Office PowerPoint</Application>
  <PresentationFormat>A4 Paper (210x297 mm)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PICR</cp:lastModifiedBy>
  <cp:revision>167</cp:revision>
  <dcterms:created xsi:type="dcterms:W3CDTF">2011-11-21T14:34:27Z</dcterms:created>
  <dcterms:modified xsi:type="dcterms:W3CDTF">2012-10-24T09:41:05Z</dcterms:modified>
</cp:coreProperties>
</file>