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67" autoAdjust="0"/>
  </p:normalViewPr>
  <p:slideViewPr>
    <p:cSldViewPr snapToGrid="0" showGuides="1">
      <p:cViewPr>
        <p:scale>
          <a:sx n="75" d="100"/>
          <a:sy n="75" d="100"/>
        </p:scale>
        <p:origin x="-1464" y="-78"/>
      </p:cViewPr>
      <p:guideLst>
        <p:guide orient="horz" pos="2800"/>
        <p:guide pos="6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1162AF-304F-4E76-AAFC-7FC895DC461E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C70E1-5C5C-4BF6-AD78-38668F492DF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1550" y="685800"/>
            <a:ext cx="23749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C70E1-5C5C-4BF6-AD78-38668F492DF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E541C-72AE-4831-946D-C14AD15C9E29}" type="datetimeFigureOut">
              <a:rPr lang="en-US" smtClean="0"/>
              <a:pPr/>
              <a:t>9/21/2012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7C873-8EBD-41AD-B129-61F27B4E17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2170113" y="1204913"/>
            <a:ext cx="3000375" cy="2581275"/>
            <a:chOff x="2170113" y="1204913"/>
            <a:chExt cx="3000375" cy="2581275"/>
          </a:xfrm>
        </p:grpSpPr>
        <p:pic>
          <p:nvPicPr>
            <p:cNvPr id="1044" name="Picture 2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70113" y="1204913"/>
              <a:ext cx="3000375" cy="258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" name="TextBox 25"/>
            <p:cNvSpPr txBox="1"/>
            <p:nvPr/>
          </p:nvSpPr>
          <p:spPr>
            <a:xfrm>
              <a:off x="2247900" y="1866900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GB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6275" y="4595813"/>
            <a:ext cx="61150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28663" y="633413"/>
            <a:ext cx="54070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n-GB" sz="1000" b="1" dirty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GB" sz="10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HER2 </a:t>
            </a:r>
            <a:r>
              <a:rPr lang="en-GB" sz="1000" b="1" dirty="0" err="1">
                <a:latin typeface="Arial" pitchFamily="34" charset="0"/>
                <a:cs typeface="Arial" pitchFamily="34" charset="0"/>
              </a:rPr>
              <a:t>siRNA</a:t>
            </a:r>
            <a:r>
              <a:rPr lang="en-GB" sz="1000" b="1" dirty="0">
                <a:latin typeface="Arial" pitchFamily="34" charset="0"/>
                <a:cs typeface="Arial" pitchFamily="34" charset="0"/>
              </a:rPr>
              <a:t> knockdown, specificity and effect on mammosphere formation. 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17</Words>
  <Application>Microsoft Office PowerPoint</Application>
  <PresentationFormat>A4 Paper (210x297 mm)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12</cp:revision>
  <dcterms:created xsi:type="dcterms:W3CDTF">2012-04-03T10:22:45Z</dcterms:created>
  <dcterms:modified xsi:type="dcterms:W3CDTF">2012-09-21T03:20:07Z</dcterms:modified>
</cp:coreProperties>
</file>