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D4CFF"/>
    <a:srgbClr val="A473FF"/>
    <a:srgbClr val="FF9C4B"/>
    <a:srgbClr val="A1C447"/>
    <a:srgbClr val="8B961D"/>
    <a:srgbClr val="68C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5" autoAdjust="0"/>
    <p:restoredTop sz="94852" autoAdjust="0"/>
  </p:normalViewPr>
  <p:slideViewPr>
    <p:cSldViewPr snapToGrid="0" snapToObjects="1">
      <p:cViewPr>
        <p:scale>
          <a:sx n="152" d="100"/>
          <a:sy n="152" d="100"/>
        </p:scale>
        <p:origin x="-616" y="-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A6643-8E32-9A4C-AD52-F8801A2A5AF1}" type="datetimeFigureOut">
              <a:rPr lang="en-US" smtClean="0"/>
              <a:t>9/30/15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E494E-83A9-D94F-9BBD-407B3C24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94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7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8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69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3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2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29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30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87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90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58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D9B88-68D5-6043-A568-A8B8D3B4C326}" type="datetimeFigureOut">
              <a:rPr lang="en-US" smtClean="0"/>
              <a:pPr/>
              <a:t>9/30/15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E4D0E-3788-0746-A226-DC2064330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0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307702"/>
              </p:ext>
            </p:extLst>
          </p:nvPr>
        </p:nvGraphicFramePr>
        <p:xfrm>
          <a:off x="158750" y="267264"/>
          <a:ext cx="2899410" cy="7483391"/>
        </p:xfrm>
        <a:graphic>
          <a:graphicData uri="http://schemas.openxmlformats.org/drawingml/2006/table">
            <a:tbl>
              <a:tblPr/>
              <a:tblGrid>
                <a:gridCol w="928370"/>
                <a:gridCol w="812800"/>
                <a:gridCol w="1158240"/>
              </a:tblGrid>
              <a:tr h="244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Systematic name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Allele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SGA score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YML010W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spt5-194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-1.29586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YOR122C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pfy1-14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-1.20086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YHR170W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nmd3-4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-1.16865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YLL050C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cof1-8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-1.04012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-1.03523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YGR009C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sec9-4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-0.99183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YOR122C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pfy1-4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-0.97007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YLR268W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sec22-3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-0.94687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YEL026W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snu13-L67W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-0.93919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YDR062W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lcb2-19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-0.89059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YGL073W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hsf1-848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-0.87445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YDL014W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nop1-3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-0.86117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act1-155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-0.851685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YLR440C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sec39-2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-0.84548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YLR459W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gab1-2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-0.81829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YCR002C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cdc10-</a:t>
                      </a:r>
                      <a:r>
                        <a:rPr lang="cs-CZ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-0.81458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YDR473C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prp3-1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-0.81399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YPR110C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rpc40-V78R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</a:t>
                      </a:r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0.81016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YKL173W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snu114-60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-0.77714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YJL001W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pre3-2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-0.76691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YHR166C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cdc23-4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-0.76025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YDR168W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cdc37-ts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-0.75773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YBL034C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stu1-12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-0.75259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act1-125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-0.73188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-0.72723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YNR026C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sec12-4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-0.72577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YNL102W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pol1-1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-0.72355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YLR212C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tub4-ΔDSY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-0.70278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YOR181W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las17-14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-0.698645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YNL102W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pol1-ts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-0.69773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YMR168C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cep3-1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-0.69338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YMR235C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rna1-1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-0.6853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YBR237W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prp5-1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-0.66436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YGL098W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use1-ts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-0.66358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YDR052C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dbf4-4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-0.66304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YFR028C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cdc14-2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-0.65689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YFL008W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smc1-259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-0.65633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YOR257W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cdc31-5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-0.65516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32" y="13596"/>
            <a:ext cx="5207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Helvetica"/>
                <a:cs typeface="Helvetica"/>
              </a:rPr>
              <a:t>Supplementary file </a:t>
            </a:r>
            <a:r>
              <a:rPr lang="en-US" sz="800" dirty="0">
                <a:latin typeface="Helvetica"/>
                <a:cs typeface="Helvetica"/>
              </a:rPr>
              <a:t>2</a:t>
            </a:r>
            <a:r>
              <a:rPr lang="en-US" sz="800" dirty="0" smtClean="0">
                <a:latin typeface="Helvetica"/>
                <a:cs typeface="Helvetica"/>
              </a:rPr>
              <a:t>  </a:t>
            </a:r>
            <a:r>
              <a:rPr lang="en-US" sz="800" dirty="0" smtClean="0">
                <a:latin typeface="Helvetica"/>
                <a:cs typeface="Helvetica"/>
              </a:rPr>
              <a:t>List of ts alleles that increased mHtt103QP toxicity in SGA screen.</a:t>
            </a:r>
            <a:endParaRPr lang="en-US" sz="800" dirty="0">
              <a:latin typeface="Helvetica"/>
              <a:cs typeface="Helvetic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259967"/>
              </p:ext>
            </p:extLst>
          </p:nvPr>
        </p:nvGraphicFramePr>
        <p:xfrm>
          <a:off x="3315147" y="257786"/>
          <a:ext cx="2899410" cy="7483391"/>
        </p:xfrm>
        <a:graphic>
          <a:graphicData uri="http://schemas.openxmlformats.org/drawingml/2006/table">
            <a:tbl>
              <a:tblPr/>
              <a:tblGrid>
                <a:gridCol w="928370"/>
                <a:gridCol w="812800"/>
                <a:gridCol w="1158240"/>
              </a:tblGrid>
              <a:tr h="2443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Systematic name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Allele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SGA score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YLR440C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sec39-1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-0.64199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act1-112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-0.63895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YFL009W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cdc4-2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-0.63833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YJR065C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arp3-G302Y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-0.63797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YDR208W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mss4</a:t>
                      </a:r>
                      <a:r>
                        <a:rPr lang="is-IS" sz="700" b="0" i="1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-103</a:t>
                      </a:r>
                      <a:endParaRPr lang="is-IS" sz="700" b="0" i="1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-0.6354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YDR088C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slu7-ts1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-0.63389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YPR055W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sec8-9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-0.63189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YDL064W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ubc9-2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-0.62653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YER008C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sec3-2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-0.62531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YDL028C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mps1-6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-0.61786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YJR065C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arp3-D11A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-0.60608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act1-120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-0.59926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YDR060W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mak21-1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-0.582935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YLR045C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stu2-11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-0.5801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YBL050W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sec17-1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-0.57924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YDL017W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cdc7-4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-0.57472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YDR303C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rsc3-1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-0.57349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YIL118W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rho3-Ser228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-0.57145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YHR191C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ctf8-9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-0.56838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YBR198C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taf5-3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-0.565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YMR235C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rna1-S116F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-0.56248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act1-133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-0.55763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YDR243C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prp28</a:t>
                      </a:r>
                      <a:r>
                        <a:rPr lang="en-US" sz="700" b="0" i="1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-101</a:t>
                      </a:r>
                      <a:endParaRPr lang="en-US" sz="700" b="0" i="1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-0.55606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YOR326W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myo2-14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-0.54289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YMR197C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vti1-2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</a:t>
                      </a:r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0.54107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YLR305C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stt4-4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-0.535415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YGR156W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pti1-ts7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-0.53214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YDR060W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mak21-3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-0.53053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YIR006C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pan1-4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-0.525725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act1-136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-0.51974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YGL022W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stt3-7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-0.5187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act1-129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-0.51481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YDR478W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snm1-172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-0.51414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YFL039C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act1-119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-0.5135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YDR182W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cdc1-6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-0.50856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YJR093C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fip1-433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-0.50491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YER125W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rsp5-1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-0.50195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112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9323</TotalTime>
  <Words>475</Words>
  <Application>Microsoft Macintosh PowerPoint</Application>
  <PresentationFormat>On-screen Show (4:3)</PresentationFormat>
  <Paragraphs>232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Nyström</dc:creator>
  <cp:lastModifiedBy>Junsheng Yang</cp:lastModifiedBy>
  <cp:revision>1208</cp:revision>
  <cp:lastPrinted>2014-10-20T06:32:57Z</cp:lastPrinted>
  <dcterms:created xsi:type="dcterms:W3CDTF">2013-02-25T19:20:10Z</dcterms:created>
  <dcterms:modified xsi:type="dcterms:W3CDTF">2015-10-01T03:59:28Z</dcterms:modified>
</cp:coreProperties>
</file>