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1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9487" autoAdjust="0"/>
  </p:normalViewPr>
  <p:slideViewPr>
    <p:cSldViewPr snapToGrid="0" snapToObjects="1">
      <p:cViewPr varScale="1">
        <p:scale>
          <a:sx n="172" d="100"/>
          <a:sy n="172" d="100"/>
        </p:scale>
        <p:origin x="-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8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6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2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83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1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4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6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5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277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2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7F056-78C7-1040-964E-8BE8CB992C29}" type="datetimeFigureOut">
              <a:rPr lang="en-US" smtClean="0"/>
              <a:t>1/20/16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BB4CF-9A2F-EC4C-9655-3F4A1302B2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00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8489" y="380464"/>
            <a:ext cx="7882072" cy="2767443"/>
            <a:chOff x="408489" y="380464"/>
            <a:chExt cx="7882072" cy="2767443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599" y="897368"/>
              <a:ext cx="2944148" cy="225053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4804" y="968379"/>
              <a:ext cx="2789608" cy="212872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408859" y="736893"/>
              <a:ext cx="1325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LLC (dermal) </a:t>
              </a:r>
              <a:endParaRPr lang="en-US" sz="12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 flipH="1">
              <a:off x="-340283" y="1692840"/>
              <a:ext cx="19541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bIns="0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Tumor volume (mm</a:t>
              </a:r>
              <a:r>
                <a:rPr lang="en-US" sz="1400" b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3</a:t>
              </a:r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) </a:t>
              </a:r>
              <a:endParaRPr lang="en-US" sz="14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7847" y="618059"/>
              <a:ext cx="396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A 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 flipH="1">
              <a:off x="2167893" y="1692839"/>
              <a:ext cx="19541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bIns="0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Tumor volume (mm</a:t>
              </a:r>
              <a:r>
                <a:rPr lang="en-US" sz="1400" b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3</a:t>
              </a:r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) </a:t>
              </a:r>
              <a:endParaRPr lang="en-US" sz="14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84699" y="747053"/>
              <a:ext cx="1325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LLC (dermal) </a:t>
              </a:r>
              <a:endParaRPr lang="en-US" sz="12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57397" y="978538"/>
              <a:ext cx="2733164" cy="2075561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981595" y="657463"/>
              <a:ext cx="396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C 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70502" y="757909"/>
              <a:ext cx="13258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EL4 (dermal) </a:t>
              </a:r>
              <a:endParaRPr lang="en-US" sz="12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 flipH="1">
              <a:off x="4690805" y="1692047"/>
              <a:ext cx="195415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bIns="0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Tumor volume (mm</a:t>
              </a:r>
              <a:r>
                <a:rPr lang="en-US" sz="1400" b="1" baseline="30000" dirty="0" smtClean="0">
                  <a:solidFill>
                    <a:srgbClr val="000000"/>
                  </a:solidFill>
                  <a:latin typeface="Arial"/>
                  <a:cs typeface="Arial"/>
                </a:rPr>
                <a:t>3</a:t>
              </a:r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) </a:t>
              </a:r>
              <a:endParaRPr lang="en-US" sz="14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23030" y="615122"/>
              <a:ext cx="3967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00"/>
                  </a:solidFill>
                  <a:latin typeface="Arial"/>
                  <a:cs typeface="Arial"/>
                </a:rPr>
                <a:t>B </a:t>
              </a:r>
              <a:endParaRPr 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8489" y="380464"/>
              <a:ext cx="23262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  <a:latin typeface="Arial"/>
                  <a:cs typeface="Arial"/>
                </a:rPr>
                <a:t>Supplemental Figure 1</a:t>
              </a:r>
              <a:endParaRPr lang="en-US" sz="1400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107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59244</TotalTime>
  <Words>33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Henrique Lemos</dc:creator>
  <cp:lastModifiedBy>Andrew Mellor</cp:lastModifiedBy>
  <cp:revision>714</cp:revision>
  <cp:lastPrinted>2015-09-24T16:47:27Z</cp:lastPrinted>
  <dcterms:created xsi:type="dcterms:W3CDTF">2014-07-02T14:44:54Z</dcterms:created>
  <dcterms:modified xsi:type="dcterms:W3CDTF">2016-01-20T10:16:13Z</dcterms:modified>
</cp:coreProperties>
</file>