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1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9487" autoAdjust="0"/>
  </p:normalViewPr>
  <p:slideViewPr>
    <p:cSldViewPr snapToGrid="0" snapToObjects="1">
      <p:cViewPr varScale="1">
        <p:scale>
          <a:sx n="172" d="100"/>
          <a:sy n="172" d="100"/>
        </p:scale>
        <p:origin x="-2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82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065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828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8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0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71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48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064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5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77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822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700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29205" y="812428"/>
            <a:ext cx="8448041" cy="3351169"/>
            <a:chOff x="329205" y="121778"/>
            <a:chExt cx="8448041" cy="3351169"/>
          </a:xfrm>
        </p:grpSpPr>
        <p:grpSp>
          <p:nvGrpSpPr>
            <p:cNvPr id="62" name="Group 61"/>
            <p:cNvGrpSpPr/>
            <p:nvPr/>
          </p:nvGrpSpPr>
          <p:grpSpPr>
            <a:xfrm>
              <a:off x="5302750" y="121778"/>
              <a:ext cx="3474496" cy="3351169"/>
              <a:chOff x="3812952" y="592155"/>
              <a:chExt cx="3474496" cy="3351169"/>
            </a:xfrm>
          </p:grpSpPr>
          <p:pic>
            <p:nvPicPr>
              <p:cNvPr id="88" name="Picture 8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774634" y="2193839"/>
                <a:ext cx="1512814" cy="1683133"/>
              </a:xfrm>
              <a:prstGeom prst="rect">
                <a:avLst/>
              </a:prstGeom>
            </p:spPr>
          </p:pic>
          <p:pic>
            <p:nvPicPr>
              <p:cNvPr id="90" name="Picture 8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70726" y="2227347"/>
                <a:ext cx="1447024" cy="1609935"/>
              </a:xfrm>
              <a:prstGeom prst="rect">
                <a:avLst/>
              </a:prstGeom>
            </p:spPr>
          </p:pic>
          <p:pic>
            <p:nvPicPr>
              <p:cNvPr id="99" name="Picture 9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69691" y="844440"/>
                <a:ext cx="1455997" cy="1619919"/>
              </a:xfrm>
              <a:prstGeom prst="rect">
                <a:avLst/>
              </a:prstGeom>
            </p:spPr>
          </p:pic>
          <p:sp>
            <p:nvSpPr>
              <p:cNvPr id="101" name="TextBox 100"/>
              <p:cNvSpPr txBox="1"/>
              <p:nvPr/>
            </p:nvSpPr>
            <p:spPr>
              <a:xfrm>
                <a:off x="4222938" y="592155"/>
                <a:ext cx="131579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i="1" dirty="0">
                    <a:latin typeface="Arial"/>
                    <a:cs typeface="Arial"/>
                  </a:rPr>
                  <a:t>g</a:t>
                </a:r>
                <a:r>
                  <a:rPr lang="en-US" sz="1100" i="1" dirty="0" smtClean="0">
                    <a:latin typeface="Arial"/>
                    <a:cs typeface="Arial"/>
                  </a:rPr>
                  <a:t>ated TDLN CD45+ cells</a:t>
                </a:r>
                <a:endParaRPr lang="en-US" sz="1100" i="1" dirty="0">
                  <a:latin typeface="Arial"/>
                  <a:cs typeface="Arial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4077444" y="3649167"/>
                <a:ext cx="46424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RFP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5728644" y="3681714"/>
                <a:ext cx="61598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CD11c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 rot="16200000">
                <a:off x="5033938" y="2886819"/>
                <a:ext cx="1420512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CD11b 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pic>
            <p:nvPicPr>
              <p:cNvPr id="89" name="Picture 8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74634" y="804750"/>
                <a:ext cx="1505941" cy="1675485"/>
              </a:xfrm>
              <a:prstGeom prst="rect">
                <a:avLst/>
              </a:prstGeom>
            </p:spPr>
          </p:pic>
          <p:sp>
            <p:nvSpPr>
              <p:cNvPr id="132" name="TextBox 131"/>
              <p:cNvSpPr txBox="1"/>
              <p:nvPr/>
            </p:nvSpPr>
            <p:spPr>
              <a:xfrm rot="16200000">
                <a:off x="2706261" y="2276963"/>
                <a:ext cx="2790924" cy="230832"/>
              </a:xfrm>
              <a:prstGeom prst="rect">
                <a:avLst/>
              </a:prstGeom>
              <a:noFill/>
            </p:spPr>
            <p:txBody>
              <a:bodyPr wrap="square" bIns="0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Cell counts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4676677" y="2399718"/>
                <a:ext cx="829525" cy="253916"/>
              </a:xfrm>
              <a:prstGeom prst="rect">
                <a:avLst/>
              </a:prstGeom>
              <a:noFill/>
              <a:ln w="6350" cmpd="sng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 smtClean="0">
                    <a:latin typeface="Arial"/>
                    <a:cs typeface="Arial"/>
                  </a:rPr>
                  <a:t>STING-KO</a:t>
                </a:r>
                <a:endParaRPr lang="en-US" sz="1050" b="1" dirty="0">
                  <a:latin typeface="Arial"/>
                  <a:cs typeface="Arial"/>
                </a:endParaRP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3812952" y="664753"/>
                <a:ext cx="2891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Arial"/>
                    <a:cs typeface="Arial"/>
                  </a:rPr>
                  <a:t>C</a:t>
                </a:r>
                <a:endParaRPr lang="en-US" b="1" dirty="0">
                  <a:latin typeface="Arial"/>
                  <a:cs typeface="Arial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5129176" y="1947618"/>
                <a:ext cx="37702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6%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5086131" y="3284606"/>
                <a:ext cx="4413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16%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6750393" y="1003424"/>
                <a:ext cx="4413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/>
                    <a:cs typeface="Arial"/>
                  </a:rPr>
                  <a:t>2</a:t>
                </a:r>
                <a:r>
                  <a:rPr lang="en-US" sz="1000" dirty="0" smtClean="0">
                    <a:latin typeface="Arial"/>
                    <a:cs typeface="Arial"/>
                  </a:rPr>
                  <a:t>6%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5852336" y="981698"/>
                <a:ext cx="4413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46%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6788687" y="2014981"/>
                <a:ext cx="37702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7%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5867034" y="2070728"/>
                <a:ext cx="4413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21%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6790741" y="2384591"/>
                <a:ext cx="4413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36%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5867034" y="2385177"/>
                <a:ext cx="4413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36%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5867827" y="3452445"/>
                <a:ext cx="4413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21%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6790741" y="3435493"/>
                <a:ext cx="37702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7%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5867827" y="746350"/>
                <a:ext cx="129812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i="1" dirty="0">
                    <a:latin typeface="Arial"/>
                    <a:cs typeface="Arial"/>
                  </a:rPr>
                  <a:t>g</a:t>
                </a:r>
                <a:r>
                  <a:rPr lang="en-US" sz="1100" i="1" dirty="0" smtClean="0">
                    <a:latin typeface="Arial"/>
                    <a:cs typeface="Arial"/>
                  </a:rPr>
                  <a:t>ated RFP+ cells</a:t>
                </a:r>
                <a:endParaRPr lang="en-US" sz="1100" i="1" dirty="0">
                  <a:latin typeface="Arial"/>
                  <a:cs typeface="Arial"/>
                </a:endParaRPr>
              </a:p>
            </p:txBody>
          </p:sp>
          <p:cxnSp>
            <p:nvCxnSpPr>
              <p:cNvPr id="129" name="Straight Arrow Connector 128"/>
              <p:cNvCxnSpPr/>
              <p:nvPr/>
            </p:nvCxnSpPr>
            <p:spPr>
              <a:xfrm flipV="1">
                <a:off x="4134144" y="1071338"/>
                <a:ext cx="1" cy="1686303"/>
              </a:xfrm>
              <a:prstGeom prst="straightConnector1">
                <a:avLst/>
              </a:prstGeom>
              <a:ln w="19050" cmpd="sng">
                <a:headEnd type="none"/>
                <a:tailEnd type="triangle" w="med" len="lg"/>
              </a:ln>
              <a:effec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1" name="TextBox 130"/>
              <p:cNvSpPr txBox="1"/>
              <p:nvPr/>
            </p:nvSpPr>
            <p:spPr>
              <a:xfrm>
                <a:off x="4692030" y="1039388"/>
                <a:ext cx="829525" cy="253916"/>
              </a:xfrm>
              <a:prstGeom prst="rect">
                <a:avLst/>
              </a:prstGeom>
              <a:noFill/>
              <a:ln w="6350" cmpd="sng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Arial"/>
                    <a:cs typeface="Arial"/>
                  </a:rPr>
                  <a:t>WT</a:t>
                </a:r>
                <a:endParaRPr lang="en-US" sz="1050" b="1" dirty="0">
                  <a:latin typeface="Arial"/>
                  <a:cs typeface="Arial"/>
                </a:endParaRPr>
              </a:p>
            </p:txBody>
          </p:sp>
          <p:cxnSp>
            <p:nvCxnSpPr>
              <p:cNvPr id="150" name="Straight Arrow Connector 149"/>
              <p:cNvCxnSpPr/>
              <p:nvPr/>
            </p:nvCxnSpPr>
            <p:spPr>
              <a:xfrm flipV="1">
                <a:off x="5738532" y="1059363"/>
                <a:ext cx="0" cy="2105036"/>
              </a:xfrm>
              <a:prstGeom prst="straightConnector1">
                <a:avLst/>
              </a:prstGeom>
              <a:ln w="19050" cmpd="sng">
                <a:headEnd type="none"/>
                <a:tailEnd type="triangle" w="med" len="lg"/>
              </a:ln>
              <a:effec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1" name="Straight Arrow Connector 150"/>
              <p:cNvCxnSpPr/>
              <p:nvPr/>
            </p:nvCxnSpPr>
            <p:spPr>
              <a:xfrm>
                <a:off x="6322544" y="3813541"/>
                <a:ext cx="821083" cy="0"/>
              </a:xfrm>
              <a:prstGeom prst="straightConnector1">
                <a:avLst/>
              </a:prstGeom>
              <a:ln w="19050" cmpd="sng">
                <a:headEnd type="none"/>
                <a:tailEnd type="triangle" w="med" len="lg"/>
              </a:ln>
              <a:effec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4" name="Straight Arrow Connector 173"/>
              <p:cNvCxnSpPr/>
              <p:nvPr/>
            </p:nvCxnSpPr>
            <p:spPr>
              <a:xfrm>
                <a:off x="4541690" y="3798884"/>
                <a:ext cx="821083" cy="0"/>
              </a:xfrm>
              <a:prstGeom prst="straightConnector1">
                <a:avLst/>
              </a:prstGeom>
              <a:ln w="19050" cmpd="sng">
                <a:headEnd type="none"/>
                <a:tailEnd type="triangle" w="med" len="lg"/>
              </a:ln>
              <a:effec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7" name="Left Brace 56"/>
              <p:cNvSpPr/>
              <p:nvPr/>
            </p:nvSpPr>
            <p:spPr>
              <a:xfrm rot="5400000">
                <a:off x="4994970" y="2764445"/>
                <a:ext cx="136906" cy="720700"/>
              </a:xfrm>
              <a:prstGeom prst="leftBrace">
                <a:avLst/>
              </a:prstGeom>
              <a:ln w="190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Bent Arrow 59"/>
              <p:cNvSpPr/>
              <p:nvPr/>
            </p:nvSpPr>
            <p:spPr>
              <a:xfrm>
                <a:off x="5008950" y="2706235"/>
                <a:ext cx="639562" cy="272806"/>
              </a:xfrm>
              <a:prstGeom prst="bentArrow">
                <a:avLst>
                  <a:gd name="adj1" fmla="val 37145"/>
                  <a:gd name="adj2" fmla="val 37144"/>
                  <a:gd name="adj3" fmla="val 41192"/>
                  <a:gd name="adj4" fmla="val 43750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Bent Arrow 178"/>
              <p:cNvSpPr/>
              <p:nvPr/>
            </p:nvSpPr>
            <p:spPr>
              <a:xfrm>
                <a:off x="5000274" y="1333092"/>
                <a:ext cx="639562" cy="272806"/>
              </a:xfrm>
              <a:prstGeom prst="bentArrow">
                <a:avLst>
                  <a:gd name="adj1" fmla="val 37145"/>
                  <a:gd name="adj2" fmla="val 37144"/>
                  <a:gd name="adj3" fmla="val 41192"/>
                  <a:gd name="adj4" fmla="val 43750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2" name="Left Brace 181"/>
              <p:cNvSpPr/>
              <p:nvPr/>
            </p:nvSpPr>
            <p:spPr>
              <a:xfrm rot="5400000">
                <a:off x="4995592" y="1370758"/>
                <a:ext cx="136906" cy="720700"/>
              </a:xfrm>
              <a:prstGeom prst="leftBrace">
                <a:avLst/>
              </a:prstGeom>
              <a:ln w="190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2805076" y="393488"/>
              <a:ext cx="2578463" cy="2943961"/>
              <a:chOff x="1099331" y="1148764"/>
              <a:chExt cx="2578463" cy="2943961"/>
            </a:xfrm>
          </p:grpSpPr>
          <p:pic>
            <p:nvPicPr>
              <p:cNvPr id="39" name="Picture 1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5916" y="1649311"/>
                <a:ext cx="2342767" cy="234276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7" name="TextBox 16"/>
              <p:cNvSpPr txBox="1"/>
              <p:nvPr/>
            </p:nvSpPr>
            <p:spPr>
              <a:xfrm rot="16200000">
                <a:off x="504323" y="2523707"/>
                <a:ext cx="1766526" cy="461665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CD45 BV605</a:t>
                </a:r>
              </a:p>
              <a:p>
                <a:r>
                  <a:rPr lang="en-US" sz="1200" b="1" dirty="0" smtClean="0">
                    <a:latin typeface="Arial"/>
                    <a:cs typeface="Arial"/>
                  </a:rPr>
                  <a:t>(</a:t>
                </a:r>
                <a:r>
                  <a:rPr lang="en-US" sz="1200" b="1" i="1" dirty="0" smtClean="0">
                    <a:latin typeface="Arial"/>
                    <a:cs typeface="Arial"/>
                  </a:rPr>
                  <a:t>ex vivo)</a:t>
                </a:r>
                <a:endParaRPr lang="en-US" sz="1200" b="1" i="1" dirty="0">
                  <a:latin typeface="Arial"/>
                  <a:cs typeface="Arial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362485" y="3631060"/>
                <a:ext cx="2266198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CD45.2 PE-Cy7</a:t>
                </a:r>
              </a:p>
              <a:p>
                <a:r>
                  <a:rPr lang="en-US" sz="1200" b="1" i="1" dirty="0" smtClean="0">
                    <a:latin typeface="Arial"/>
                    <a:cs typeface="Arial"/>
                  </a:rPr>
                  <a:t>(in vivo)</a:t>
                </a:r>
                <a:endParaRPr lang="en-US" sz="1200" b="1" i="1" dirty="0">
                  <a:latin typeface="Arial"/>
                  <a:cs typeface="Arial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1956882" y="1930940"/>
                <a:ext cx="269304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200" dirty="0" smtClean="0"/>
                  <a:t>79%</a:t>
                </a:r>
                <a:endParaRPr lang="en-US" sz="1200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2955859" y="1930940"/>
                <a:ext cx="19236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200" dirty="0" smtClean="0"/>
                  <a:t>7%</a:t>
                </a:r>
                <a:endParaRPr lang="en-US" sz="1200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1099331" y="1501944"/>
                <a:ext cx="3893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/>
                    <a:cs typeface="Arial"/>
                  </a:rPr>
                  <a:t>B</a:t>
                </a:r>
                <a:endParaRPr lang="en-US" b="1" dirty="0">
                  <a:latin typeface="Arial"/>
                  <a:cs typeface="Arial"/>
                </a:endParaRPr>
              </a:p>
            </p:txBody>
          </p:sp>
          <p:cxnSp>
            <p:nvCxnSpPr>
              <p:cNvPr id="105" name="Straight Arrow Connector 104"/>
              <p:cNvCxnSpPr/>
              <p:nvPr/>
            </p:nvCxnSpPr>
            <p:spPr>
              <a:xfrm flipV="1">
                <a:off x="1488563" y="1879433"/>
                <a:ext cx="1" cy="914017"/>
              </a:xfrm>
              <a:prstGeom prst="straightConnector1">
                <a:avLst/>
              </a:prstGeom>
              <a:ln w="19050" cmpd="sng">
                <a:headEnd type="none"/>
                <a:tailEnd type="triangle" w="med" len="lg"/>
              </a:ln>
              <a:effec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5" name="TextBox 114"/>
              <p:cNvSpPr txBox="1"/>
              <p:nvPr/>
            </p:nvSpPr>
            <p:spPr>
              <a:xfrm>
                <a:off x="2650998" y="1399331"/>
                <a:ext cx="94527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i="1" dirty="0">
                    <a:latin typeface="Arial"/>
                    <a:cs typeface="Arial"/>
                  </a:rPr>
                  <a:t>c</a:t>
                </a:r>
                <a:r>
                  <a:rPr lang="en-US" sz="1100" i="1" dirty="0" smtClean="0">
                    <a:latin typeface="Arial"/>
                    <a:cs typeface="Arial"/>
                  </a:rPr>
                  <a:t>irculating CD45+ cells</a:t>
                </a:r>
                <a:endParaRPr lang="en-US" sz="1100" i="1" dirty="0">
                  <a:latin typeface="Arial"/>
                  <a:cs typeface="Arial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386491" y="1399925"/>
                <a:ext cx="126421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i="1" dirty="0" smtClean="0">
                    <a:latin typeface="Arial"/>
                    <a:cs typeface="Arial"/>
                  </a:rPr>
                  <a:t>tumor associated CD45+ cells</a:t>
                </a:r>
                <a:endParaRPr lang="en-US" sz="1100" i="1" dirty="0">
                  <a:latin typeface="Arial"/>
                  <a:cs typeface="Arial"/>
                </a:endParaRPr>
              </a:p>
            </p:txBody>
          </p:sp>
          <p:sp>
            <p:nvSpPr>
              <p:cNvPr id="16" name="Down Arrow 15"/>
              <p:cNvSpPr/>
              <p:nvPr/>
            </p:nvSpPr>
            <p:spPr>
              <a:xfrm>
                <a:off x="2763682" y="1819769"/>
                <a:ext cx="165136" cy="422190"/>
              </a:xfrm>
              <a:prstGeom prst="downArrow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Down Arrow 122"/>
              <p:cNvSpPr/>
              <p:nvPr/>
            </p:nvSpPr>
            <p:spPr>
              <a:xfrm>
                <a:off x="1769738" y="1819769"/>
                <a:ext cx="165136" cy="422190"/>
              </a:xfrm>
              <a:prstGeom prst="downArrow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5" name="Straight Arrow Connector 124"/>
              <p:cNvCxnSpPr/>
              <p:nvPr/>
            </p:nvCxnSpPr>
            <p:spPr>
              <a:xfrm>
                <a:off x="2666491" y="3775786"/>
                <a:ext cx="674088" cy="0"/>
              </a:xfrm>
              <a:prstGeom prst="straightConnector1">
                <a:avLst/>
              </a:prstGeom>
              <a:ln w="19050" cmpd="sng">
                <a:headEnd type="none"/>
                <a:tailEnd type="triangle" w="med" len="lg"/>
              </a:ln>
              <a:effec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6" name="TextBox 185"/>
              <p:cNvSpPr txBox="1"/>
              <p:nvPr/>
            </p:nvSpPr>
            <p:spPr>
              <a:xfrm>
                <a:off x="1488176" y="1148764"/>
                <a:ext cx="218961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i="1" dirty="0">
                    <a:latin typeface="Arial"/>
                    <a:cs typeface="Arial"/>
                  </a:rPr>
                  <a:t>g</a:t>
                </a:r>
                <a:r>
                  <a:rPr lang="en-US" sz="1100" i="1" dirty="0" smtClean="0">
                    <a:latin typeface="Arial"/>
                    <a:cs typeface="Arial"/>
                  </a:rPr>
                  <a:t>ated non-tumor cells (</a:t>
                </a:r>
                <a:r>
                  <a:rPr lang="en-US" sz="1100" i="1" dirty="0" err="1" smtClean="0">
                    <a:latin typeface="Arial"/>
                    <a:cs typeface="Arial"/>
                  </a:rPr>
                  <a:t>RFP</a:t>
                </a:r>
                <a:r>
                  <a:rPr lang="en-US" sz="1100" i="1" baseline="30000" dirty="0" err="1" smtClean="0">
                    <a:latin typeface="Arial"/>
                    <a:cs typeface="Arial"/>
                  </a:rPr>
                  <a:t>neg</a:t>
                </a:r>
                <a:r>
                  <a:rPr lang="en-US" sz="1100" i="1" dirty="0">
                    <a:latin typeface="Arial"/>
                    <a:cs typeface="Arial"/>
                  </a:rPr>
                  <a:t>)</a:t>
                </a:r>
              </a:p>
            </p:txBody>
          </p:sp>
          <p:cxnSp>
            <p:nvCxnSpPr>
              <p:cNvPr id="187" name="Straight Arrow Connector 186"/>
              <p:cNvCxnSpPr/>
              <p:nvPr/>
            </p:nvCxnSpPr>
            <p:spPr>
              <a:xfrm>
                <a:off x="1602642" y="1410968"/>
                <a:ext cx="1949462" cy="0"/>
              </a:xfrm>
              <a:prstGeom prst="straightConnector1">
                <a:avLst/>
              </a:prstGeom>
              <a:ln w="19050" cmpd="sng">
                <a:headEnd type="none"/>
                <a:tailEnd type="none" w="med" len="lg"/>
              </a:ln>
              <a:effec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188" name="Picture 18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29205" y="700725"/>
              <a:ext cx="2593514" cy="2578303"/>
            </a:xfrm>
            <a:prstGeom prst="rect">
              <a:avLst/>
            </a:prstGeom>
          </p:spPr>
        </p:pic>
        <p:sp>
          <p:nvSpPr>
            <p:cNvPr id="189" name="TextBox 188"/>
            <p:cNvSpPr txBox="1"/>
            <p:nvPr/>
          </p:nvSpPr>
          <p:spPr>
            <a:xfrm>
              <a:off x="497467" y="644055"/>
              <a:ext cx="3893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/>
                  <a:cs typeface="Arial"/>
                </a:rPr>
                <a:t>A</a:t>
              </a:r>
              <a:endParaRPr lang="en-US" b="1" dirty="0">
                <a:latin typeface="Arial"/>
                <a:cs typeface="Arial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08089" y="840357"/>
            <a:ext cx="21100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Arial"/>
                <a:cs typeface="Arial"/>
              </a:rPr>
              <a:t>Supplemental Figure </a:t>
            </a:r>
            <a:r>
              <a:rPr lang="en-US" sz="1400" b="1" dirty="0" smtClean="0">
                <a:solidFill>
                  <a:srgbClr val="000000"/>
                </a:solidFill>
                <a:latin typeface="Arial"/>
                <a:cs typeface="Arial"/>
              </a:rPr>
              <a:t>2</a:t>
            </a:r>
            <a:endParaRPr lang="en-US" sz="14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8193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59245</TotalTime>
  <Words>79</Words>
  <Application>Microsoft Macintosh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GRU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Henrique Lemos</dc:creator>
  <cp:lastModifiedBy>Andrew Mellor</cp:lastModifiedBy>
  <cp:revision>714</cp:revision>
  <cp:lastPrinted>2015-09-24T16:47:27Z</cp:lastPrinted>
  <dcterms:created xsi:type="dcterms:W3CDTF">2014-07-02T14:44:54Z</dcterms:created>
  <dcterms:modified xsi:type="dcterms:W3CDTF">2016-01-20T10:17:03Z</dcterms:modified>
</cp:coreProperties>
</file>