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9487" autoAdjust="0"/>
  </p:normalViewPr>
  <p:slideViewPr>
    <p:cSldViewPr snapToGrid="0" snapToObjects="1">
      <p:cViewPr varScale="1">
        <p:scale>
          <a:sx n="172" d="100"/>
          <a:sy n="172" d="100"/>
        </p:scale>
        <p:origin x="-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8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6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28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8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1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4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6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5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77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82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00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34310" y="572783"/>
            <a:ext cx="3578330" cy="5472830"/>
            <a:chOff x="1629240" y="498450"/>
            <a:chExt cx="3578330" cy="5472830"/>
          </a:xfrm>
        </p:grpSpPr>
        <p:sp>
          <p:nvSpPr>
            <p:cNvPr id="23" name="TextBox 22"/>
            <p:cNvSpPr txBox="1"/>
            <p:nvPr/>
          </p:nvSpPr>
          <p:spPr>
            <a:xfrm>
              <a:off x="3140273" y="498450"/>
              <a:ext cx="7631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/>
                  <a:cs typeface="Arial"/>
                </a:rPr>
                <a:t>TDLNs</a:t>
              </a:r>
              <a:endParaRPr lang="en-US" sz="1400" b="1" dirty="0">
                <a:latin typeface="Arial"/>
                <a:cs typeface="Arial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629240" y="715011"/>
              <a:ext cx="3578330" cy="5256269"/>
              <a:chOff x="1629240" y="715011"/>
              <a:chExt cx="3578330" cy="525626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834853" y="3479219"/>
                <a:ext cx="1330381" cy="2436453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14230" y="3500278"/>
                <a:ext cx="1282808" cy="245337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4"/>
              <a:srcRect t="6137" r="43489"/>
              <a:stretch/>
            </p:blipFill>
            <p:spPr>
              <a:xfrm>
                <a:off x="1714196" y="3517212"/>
                <a:ext cx="1308652" cy="2454068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5"/>
              <a:srcRect r="42124"/>
              <a:stretch/>
            </p:blipFill>
            <p:spPr>
              <a:xfrm>
                <a:off x="3862451" y="906608"/>
                <a:ext cx="1345119" cy="2671928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21781" y="905996"/>
                <a:ext cx="1382617" cy="2671929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3211668" y="785818"/>
                <a:ext cx="8927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GM-CSF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416529" y="778737"/>
                <a:ext cx="6037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IL-13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1979176" y="778737"/>
                <a:ext cx="3186058" cy="70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680042" y="905996"/>
                <a:ext cx="1342806" cy="2651830"/>
              </a:xfrm>
              <a:prstGeom prst="rect">
                <a:avLst/>
              </a:prstGeom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2277197" y="785818"/>
                <a:ext cx="50385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IL-6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 rot="16200000">
                <a:off x="-695484" y="3039735"/>
                <a:ext cx="495722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/>
                    <a:cs typeface="Arial"/>
                  </a:rPr>
                  <a:t>Cytokine/growth factor/chemokine (</a:t>
                </a:r>
                <a:r>
                  <a:rPr lang="en-US" sz="1400" b="1" dirty="0" err="1" smtClean="0">
                    <a:latin typeface="Arial"/>
                    <a:cs typeface="Arial"/>
                  </a:rPr>
                  <a:t>pg</a:t>
                </a:r>
                <a:r>
                  <a:rPr lang="en-US" sz="1400" b="1" dirty="0" smtClean="0">
                    <a:latin typeface="Arial"/>
                    <a:cs typeface="Arial"/>
                  </a:rPr>
                  <a:t>/mg protein) 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937018" y="3001256"/>
                <a:ext cx="3228216" cy="546407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noAutofit/>
              </a:bodyPr>
              <a:lstStyle/>
              <a:p>
                <a:endParaRPr lang="en-US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277197" y="3150166"/>
                <a:ext cx="6534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CCL3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361907" y="3150166"/>
                <a:ext cx="6534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CCL4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416529" y="3167665"/>
                <a:ext cx="65349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Arial"/>
                    <a:cs typeface="Arial"/>
                  </a:rPr>
                  <a:t>CCL5</a:t>
                </a:r>
                <a:endParaRPr lang="en-US" sz="1400" b="1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574166" y="265006"/>
            <a:ext cx="21100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/>
                <a:cs typeface="Arial"/>
              </a:rPr>
              <a:t>Supplemental Figure </a:t>
            </a:r>
            <a:r>
              <a:rPr lang="en-US" sz="1400" b="1" dirty="0" smtClean="0">
                <a:solidFill>
                  <a:srgbClr val="000000"/>
                </a:solidFill>
                <a:latin typeface="Arial"/>
                <a:cs typeface="Arial"/>
              </a:rPr>
              <a:t>3</a:t>
            </a:r>
            <a:endParaRPr lang="en-US" sz="14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048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59245</TotalTime>
  <Words>28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Henrique Lemos</dc:creator>
  <cp:lastModifiedBy>Andrew Mellor</cp:lastModifiedBy>
  <cp:revision>714</cp:revision>
  <cp:lastPrinted>2015-09-24T16:47:27Z</cp:lastPrinted>
  <dcterms:created xsi:type="dcterms:W3CDTF">2014-07-02T14:44:54Z</dcterms:created>
  <dcterms:modified xsi:type="dcterms:W3CDTF">2016-01-20T10:17:20Z</dcterms:modified>
</cp:coreProperties>
</file>