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8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7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7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9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2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1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1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0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7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2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3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469B4-4752-416C-8EFB-E166B190F5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9B92D-4C6F-4EF7-B4F1-3690F12EB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0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33850" cy="349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80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618"/>
            <a:ext cx="2542032" cy="59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99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Jerzy_standard</dc:creator>
  <cp:lastModifiedBy>Jerzy_standard</cp:lastModifiedBy>
  <cp:revision>1</cp:revision>
  <dcterms:created xsi:type="dcterms:W3CDTF">2015-11-16T10:08:55Z</dcterms:created>
  <dcterms:modified xsi:type="dcterms:W3CDTF">2015-11-16T10:09:00Z</dcterms:modified>
</cp:coreProperties>
</file>