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>
        <p:scale>
          <a:sx n="70" d="100"/>
          <a:sy n="70" d="100"/>
        </p:scale>
        <p:origin x="48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756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1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51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2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52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596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1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41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9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04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F144A-3300-40D1-99A6-CBBBF43AC2BA}" type="datetimeFigureOut">
              <a:rPr lang="en-US" smtClean="0"/>
              <a:t>11/20/2015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E3D670-36C6-49A6-9981-2499F1620A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38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1" y="0"/>
            <a:ext cx="70998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921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82512" cy="508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3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39284" cy="322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229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00350" cy="420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947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57950" cy="4377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385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40614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124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17920" cy="5083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33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61432" cy="615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13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Jerzy_standard</dc:creator>
  <cp:lastModifiedBy>Jerzy Szablowski</cp:lastModifiedBy>
  <cp:revision>5</cp:revision>
  <cp:lastPrinted>2015-11-20T22:09:54Z</cp:lastPrinted>
  <dcterms:created xsi:type="dcterms:W3CDTF">2015-11-16T10:07:35Z</dcterms:created>
  <dcterms:modified xsi:type="dcterms:W3CDTF">2015-11-21T07:48:55Z</dcterms:modified>
</cp:coreProperties>
</file>