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0" d="100"/>
          <a:sy n="200" d="100"/>
        </p:scale>
        <p:origin x="-80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529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801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8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18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31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47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407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966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873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758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517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1845B-1E50-AE49-8A84-518F4FB4C112}" type="datetimeFigureOut">
              <a:rPr lang="en-US" smtClean="0"/>
              <a:t>28/08/2015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B447C-011A-074C-A98F-D2E4FF136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54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638590"/>
              </p:ext>
            </p:extLst>
          </p:nvPr>
        </p:nvGraphicFramePr>
        <p:xfrm>
          <a:off x="457200" y="877094"/>
          <a:ext cx="6019800" cy="7009593"/>
        </p:xfrm>
        <a:graphic>
          <a:graphicData uri="http://schemas.openxmlformats.org/drawingml/2006/table">
            <a:tbl>
              <a:tblPr/>
              <a:tblGrid>
                <a:gridCol w="2197927"/>
                <a:gridCol w="1259958"/>
                <a:gridCol w="1273958"/>
                <a:gridCol w="1287957"/>
              </a:tblGrid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Characteristics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 of patients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Median 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Mean 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Gender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43.67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Female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24.48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28.97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above 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67.82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68.30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below 60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56.37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T-stage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information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61.83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58.51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127.47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127.47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37.66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M-stage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F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39.24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41.51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MCAM staining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66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High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33.87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42.96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Low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59.68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LAMA4 staining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High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Low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49.97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MCAM and LAMA4 co-staining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MCAM and LAMA4 strong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29.90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MCAM and LAMA4 weak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31.57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1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MCAM strong, LAMA4 weak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80.95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68.05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7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MCAM weak, LAMA4 strong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88.20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90.81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39850" y="299511"/>
            <a:ext cx="6189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Supplementary </a:t>
            </a:r>
            <a:r>
              <a:rPr lang="en-US" sz="1200" dirty="0" smtClean="0"/>
              <a:t>Table </a:t>
            </a:r>
            <a:r>
              <a:rPr lang="en-US" sz="1200" dirty="0" smtClean="0"/>
              <a:t>10: Key clinical data for clear cell RCC cohort 3 showing overall survival (OS).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91393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147</Words>
  <Application>Microsoft Macintosh PowerPoint</Application>
  <PresentationFormat>On-screen Show (4:3)</PresentationFormat>
  <Paragraphs>121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Birmingham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 Wragg</dc:creator>
  <cp:lastModifiedBy>Joseph Wragg</cp:lastModifiedBy>
  <cp:revision>4</cp:revision>
  <dcterms:created xsi:type="dcterms:W3CDTF">2015-08-28T08:57:30Z</dcterms:created>
  <dcterms:modified xsi:type="dcterms:W3CDTF">2015-08-28T09:00:45Z</dcterms:modified>
</cp:coreProperties>
</file>