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88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2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0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8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3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4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0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6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5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1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5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135857"/>
              </p:ext>
            </p:extLst>
          </p:nvPr>
        </p:nvGraphicFramePr>
        <p:xfrm>
          <a:off x="431797" y="457187"/>
          <a:ext cx="5994404" cy="8289294"/>
        </p:xfrm>
        <a:graphic>
          <a:graphicData uri="http://schemas.openxmlformats.org/drawingml/2006/table">
            <a:tbl>
              <a:tblPr/>
              <a:tblGrid>
                <a:gridCol w="1261979"/>
                <a:gridCol w="946485"/>
                <a:gridCol w="946485"/>
                <a:gridCol w="946485"/>
                <a:gridCol w="946485"/>
                <a:gridCol w="946485"/>
              </a:tblGrid>
              <a:tr h="341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Characteristics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Clear cell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Transitional cell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Papillary cell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Squamous cell 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Sarcomatodes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effectLst/>
                          <a:latin typeface="+mn-lt"/>
                        </a:rPr>
                        <a:t>Tumours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Gender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Age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above 60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below 60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T-stage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No information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T2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T3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M-stage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F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MCAM staining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Strong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Weak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strong staining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60.94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46.67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12.50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14.29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33.33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effectLst/>
                          <a:latin typeface="+mn-lt"/>
                        </a:rPr>
                        <a:t>Metastasis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Gender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Male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Female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Age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above 60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below 60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Location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Adrenal gland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Bone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Lymph node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Lung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Thyroid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Intestine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Spleen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Retroperitoneum</a:t>
                      </a:r>
                    </a:p>
                  </a:txBody>
                  <a:tcPr marL="9087" marR="9087" marT="908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MCAM staining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Strong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8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Weak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 strong staining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73.33</a:t>
                      </a:r>
                    </a:p>
                  </a:txBody>
                  <a:tcPr marL="9087" marR="9087" marT="90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100.00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50.00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</a:p>
                  </a:txBody>
                  <a:tcPr marL="9087" marR="9087" marT="90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9850" y="161011"/>
            <a:ext cx="6189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Supplementary </a:t>
            </a:r>
            <a:r>
              <a:rPr lang="en-US" sz="1200" smtClean="0"/>
              <a:t>Table </a:t>
            </a:r>
            <a:r>
              <a:rPr lang="en-US" sz="1200" dirty="0" smtClean="0"/>
              <a:t>7: Key clinical data for different types of kidney cancer and metastasis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73131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232</Words>
  <Application>Microsoft Macintosh PowerPoint</Application>
  <PresentationFormat>On-screen Show (4:3)</PresentationFormat>
  <Paragraphs>247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Wragg</dc:creator>
  <cp:lastModifiedBy>Joseph Wragg</cp:lastModifiedBy>
  <cp:revision>2</cp:revision>
  <dcterms:created xsi:type="dcterms:W3CDTF">2015-08-28T08:57:30Z</dcterms:created>
  <dcterms:modified xsi:type="dcterms:W3CDTF">2015-08-28T09:02:01Z</dcterms:modified>
</cp:coreProperties>
</file>